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0" r:id="rId2"/>
    <p:sldMasterId id="2147483673" r:id="rId3"/>
  </p:sldMasterIdLst>
  <p:notesMasterIdLst>
    <p:notesMasterId r:id="rId25"/>
  </p:notesMasterIdLst>
  <p:sldIdLst>
    <p:sldId id="256" r:id="rId4"/>
    <p:sldId id="272" r:id="rId5"/>
    <p:sldId id="273" r:id="rId6"/>
    <p:sldId id="274" r:id="rId7"/>
    <p:sldId id="275" r:id="rId8"/>
    <p:sldId id="279" r:id="rId9"/>
    <p:sldId id="277" r:id="rId10"/>
    <p:sldId id="276" r:id="rId11"/>
    <p:sldId id="278" r:id="rId12"/>
    <p:sldId id="287" r:id="rId13"/>
    <p:sldId id="280" r:id="rId14"/>
    <p:sldId id="281" r:id="rId15"/>
    <p:sldId id="282" r:id="rId16"/>
    <p:sldId id="288" r:id="rId17"/>
    <p:sldId id="284" r:id="rId18"/>
    <p:sldId id="283" r:id="rId19"/>
    <p:sldId id="285" r:id="rId20"/>
    <p:sldId id="291" r:id="rId21"/>
    <p:sldId id="289" r:id="rId22"/>
    <p:sldId id="290" r:id="rId23"/>
    <p:sldId id="286" r:id="rId24"/>
  </p:sldIdLst>
  <p:sldSz cx="9144000" cy="6858000" type="screen4x3"/>
  <p:notesSz cx="6858000" cy="9144000"/>
  <p:defaultTextStyle>
    <a:defPPr>
      <a:defRPr lang="de-DE"/>
    </a:defPPr>
    <a:lvl1pPr algn="ctr"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ctr"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ctr"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ctr"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ctr"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276">
          <p15:clr>
            <a:srgbClr val="A4A3A4"/>
          </p15:clr>
        </p15:guide>
        <p15:guide id="2" orient="horz" pos="3929">
          <p15:clr>
            <a:srgbClr val="A4A3A4"/>
          </p15:clr>
        </p15:guide>
        <p15:guide id="3" orient="horz" pos="1500">
          <p15:clr>
            <a:srgbClr val="A4A3A4"/>
          </p15:clr>
        </p15:guide>
        <p15:guide id="4" orient="horz" pos="2746">
          <p15:clr>
            <a:srgbClr val="A4A3A4"/>
          </p15:clr>
        </p15:guide>
        <p15:guide id="5" orient="horz" pos="2659">
          <p15:clr>
            <a:srgbClr val="A4A3A4"/>
          </p15:clr>
        </p15:guide>
        <p15:guide id="6" pos="276">
          <p15:clr>
            <a:srgbClr val="A4A3A4"/>
          </p15:clr>
        </p15:guide>
        <p15:guide id="7" pos="5484">
          <p15:clr>
            <a:srgbClr val="A4A3A4"/>
          </p15:clr>
        </p15:guide>
        <p15:guide id="8" pos="1927">
          <p15:clr>
            <a:srgbClr val="A4A3A4"/>
          </p15:clr>
        </p15:guide>
        <p15:guide id="9" pos="2064">
          <p15:clr>
            <a:srgbClr val="A4A3A4"/>
          </p15:clr>
        </p15:guide>
        <p15:guide id="10" pos="3696">
          <p15:clr>
            <a:srgbClr val="A4A3A4"/>
          </p15:clr>
        </p15:guide>
        <p15:guide id="11" pos="3833">
          <p15:clr>
            <a:srgbClr val="A4A3A4"/>
          </p15:clr>
        </p15:guide>
        <p15:guide id="12" pos="2835">
          <p15:clr>
            <a:srgbClr val="A4A3A4"/>
          </p15:clr>
        </p15:guide>
        <p15:guide id="13" pos="29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DEC"/>
    <a:srgbClr val="BCFAC6"/>
    <a:srgbClr val="F4B270"/>
    <a:srgbClr val="69BE28"/>
    <a:srgbClr val="F0FEF2"/>
    <a:srgbClr val="C1FFE1"/>
    <a:srgbClr val="828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3" autoAdjust="0"/>
    <p:restoredTop sz="94595" autoAdjust="0"/>
  </p:normalViewPr>
  <p:slideViewPr>
    <p:cSldViewPr>
      <p:cViewPr>
        <p:scale>
          <a:sx n="100" d="100"/>
          <a:sy n="100" d="100"/>
        </p:scale>
        <p:origin x="-660" y="1200"/>
      </p:cViewPr>
      <p:guideLst>
        <p:guide orient="horz" pos="276"/>
        <p:guide orient="horz" pos="3929"/>
        <p:guide orient="horz" pos="1500"/>
        <p:guide orient="horz" pos="2746"/>
        <p:guide orient="horz" pos="2659"/>
        <p:guide pos="276"/>
        <p:guide pos="5484"/>
        <p:guide pos="1927"/>
        <p:guide pos="2064"/>
        <p:guide pos="3696"/>
        <p:guide pos="3833"/>
        <p:guide pos="2835"/>
        <p:guide pos="292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ATEN\wd\wolf\Aktuelle%20Vorhaben\Laufende%20Publikationen\SPA-NABU\Abbildungen\Abb-2-Durchmesserstufen-BL.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ATEN\wd\wolf\Aktuelle%20Vorhaben\Laufende%20Publikationen\SPA-NABU\Abbildungen\Abb-3-SPA-Vitalit&#228;t-SN.xls"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Pracovn__h_rok_programu_Microsoft_Excel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Pracovn__h_rok_programu_Microsoft_Excel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5.1400554097404488E-2"/>
          <c:w val="0.91322134733158356"/>
          <c:h val="0.50362856508007048"/>
        </c:manualLayout>
      </c:layout>
      <c:barChart>
        <c:barDir val="col"/>
        <c:grouping val="stacked"/>
        <c:varyColors val="0"/>
        <c:ser>
          <c:idx val="0"/>
          <c:order val="0"/>
          <c:tx>
            <c:strRef>
              <c:f>Tabelle1!$B$1</c:f>
              <c:strCache>
                <c:ptCount val="1"/>
                <c:pt idx="0">
                  <c:v>&lt; 7 cm</c:v>
                </c:pt>
              </c:strCache>
            </c:strRef>
          </c:tx>
          <c:spPr>
            <a:solidFill>
              <a:srgbClr val="92D050"/>
            </a:solidFill>
          </c:spPr>
          <c:invertIfNegative val="0"/>
          <c:cat>
            <c:strRef>
              <c:f>Tabelle1!$A$2:$A$17</c:f>
              <c:strCache>
                <c:ptCount val="16"/>
                <c:pt idx="0">
                  <c:v>Baden-Württemberg</c:v>
                </c:pt>
                <c:pt idx="1">
                  <c:v>Bayern</c:v>
                </c:pt>
                <c:pt idx="2">
                  <c:v>Berlin</c:v>
                </c:pt>
                <c:pt idx="3">
                  <c:v>Brandenburg</c:v>
                </c:pt>
                <c:pt idx="4">
                  <c:v>Bremen</c:v>
                </c:pt>
                <c:pt idx="5">
                  <c:v>Hansestadt Hamburg</c:v>
                </c:pt>
                <c:pt idx="6">
                  <c:v>Hessen</c:v>
                </c:pt>
                <c:pt idx="7">
                  <c:v>Mecklenburg-Vorpommern</c:v>
                </c:pt>
                <c:pt idx="8">
                  <c:v>Niedersachsen</c:v>
                </c:pt>
                <c:pt idx="9">
                  <c:v>Nordrhein-Westfalen</c:v>
                </c:pt>
                <c:pt idx="10">
                  <c:v>Rheinland-Pfalz</c:v>
                </c:pt>
                <c:pt idx="11">
                  <c:v>Saarland</c:v>
                </c:pt>
                <c:pt idx="12">
                  <c:v>Sachsen</c:v>
                </c:pt>
                <c:pt idx="13">
                  <c:v>Sachsen-Anhalt</c:v>
                </c:pt>
                <c:pt idx="14">
                  <c:v>Schleswig-Holstein</c:v>
                </c:pt>
                <c:pt idx="15">
                  <c:v>Thüringen</c:v>
                </c:pt>
              </c:strCache>
            </c:strRef>
          </c:cat>
          <c:val>
            <c:numRef>
              <c:f>Tabelle1!$B$2:$B$17</c:f>
              <c:numCache>
                <c:formatCode>General</c:formatCode>
                <c:ptCount val="16"/>
                <c:pt idx="0">
                  <c:v>46</c:v>
                </c:pt>
                <c:pt idx="1">
                  <c:v>2</c:v>
                </c:pt>
                <c:pt idx="2">
                  <c:v>25</c:v>
                </c:pt>
                <c:pt idx="3">
                  <c:v>40</c:v>
                </c:pt>
                <c:pt idx="6">
                  <c:v>53</c:v>
                </c:pt>
                <c:pt idx="7">
                  <c:v>4</c:v>
                </c:pt>
                <c:pt idx="8">
                  <c:v>11</c:v>
                </c:pt>
                <c:pt idx="9">
                  <c:v>27</c:v>
                </c:pt>
                <c:pt idx="13">
                  <c:v>23.4</c:v>
                </c:pt>
                <c:pt idx="15">
                  <c:v>22</c:v>
                </c:pt>
              </c:numCache>
            </c:numRef>
          </c:val>
          <c:extLst xmlns:c16r2="http://schemas.microsoft.com/office/drawing/2015/06/chart">
            <c:ext xmlns:c16="http://schemas.microsoft.com/office/drawing/2014/chart" uri="{C3380CC4-5D6E-409C-BE32-E72D297353CC}">
              <c16:uniqueId val="{00000000-958C-4CDA-A777-524D75B1A9AC}"/>
            </c:ext>
          </c:extLst>
        </c:ser>
        <c:ser>
          <c:idx val="1"/>
          <c:order val="1"/>
          <c:tx>
            <c:strRef>
              <c:f>Tabelle1!$C$1</c:f>
              <c:strCache>
                <c:ptCount val="1"/>
                <c:pt idx="0">
                  <c:v>7 - 20 cm</c:v>
                </c:pt>
              </c:strCache>
            </c:strRef>
          </c:tx>
          <c:spPr>
            <a:solidFill>
              <a:schemeClr val="accent3">
                <a:lumMod val="50000"/>
              </a:schemeClr>
            </a:solidFill>
          </c:spPr>
          <c:invertIfNegative val="0"/>
          <c:cat>
            <c:strRef>
              <c:f>Tabelle1!$A$2:$A$17</c:f>
              <c:strCache>
                <c:ptCount val="16"/>
                <c:pt idx="0">
                  <c:v>Baden-Württemberg</c:v>
                </c:pt>
                <c:pt idx="1">
                  <c:v>Bayern</c:v>
                </c:pt>
                <c:pt idx="2">
                  <c:v>Berlin</c:v>
                </c:pt>
                <c:pt idx="3">
                  <c:v>Brandenburg</c:v>
                </c:pt>
                <c:pt idx="4">
                  <c:v>Bremen</c:v>
                </c:pt>
                <c:pt idx="5">
                  <c:v>Hansestadt Hamburg</c:v>
                </c:pt>
                <c:pt idx="6">
                  <c:v>Hessen</c:v>
                </c:pt>
                <c:pt idx="7">
                  <c:v>Mecklenburg-Vorpommern</c:v>
                </c:pt>
                <c:pt idx="8">
                  <c:v>Niedersachsen</c:v>
                </c:pt>
                <c:pt idx="9">
                  <c:v>Nordrhein-Westfalen</c:v>
                </c:pt>
                <c:pt idx="10">
                  <c:v>Rheinland-Pfalz</c:v>
                </c:pt>
                <c:pt idx="11">
                  <c:v>Saarland</c:v>
                </c:pt>
                <c:pt idx="12">
                  <c:v>Sachsen</c:v>
                </c:pt>
                <c:pt idx="13">
                  <c:v>Sachsen-Anhalt</c:v>
                </c:pt>
                <c:pt idx="14">
                  <c:v>Schleswig-Holstein</c:v>
                </c:pt>
                <c:pt idx="15">
                  <c:v>Thüringen</c:v>
                </c:pt>
              </c:strCache>
            </c:strRef>
          </c:cat>
          <c:val>
            <c:numRef>
              <c:f>Tabelle1!$C$2:$C$17</c:f>
              <c:numCache>
                <c:formatCode>General</c:formatCode>
                <c:ptCount val="16"/>
                <c:pt idx="0">
                  <c:v>8</c:v>
                </c:pt>
                <c:pt idx="1">
                  <c:v>14</c:v>
                </c:pt>
                <c:pt idx="2">
                  <c:v>23</c:v>
                </c:pt>
                <c:pt idx="3">
                  <c:v>10</c:v>
                </c:pt>
                <c:pt idx="6">
                  <c:v>5</c:v>
                </c:pt>
                <c:pt idx="7">
                  <c:v>4</c:v>
                </c:pt>
                <c:pt idx="8">
                  <c:v>24</c:v>
                </c:pt>
                <c:pt idx="9">
                  <c:v>32</c:v>
                </c:pt>
                <c:pt idx="10">
                  <c:v>1.3</c:v>
                </c:pt>
                <c:pt idx="12">
                  <c:v>6.5</c:v>
                </c:pt>
                <c:pt idx="13">
                  <c:v>8.4</c:v>
                </c:pt>
              </c:numCache>
            </c:numRef>
          </c:val>
          <c:extLst xmlns:c16r2="http://schemas.microsoft.com/office/drawing/2015/06/chart">
            <c:ext xmlns:c16="http://schemas.microsoft.com/office/drawing/2014/chart" uri="{C3380CC4-5D6E-409C-BE32-E72D297353CC}">
              <c16:uniqueId val="{00000001-958C-4CDA-A777-524D75B1A9AC}"/>
            </c:ext>
          </c:extLst>
        </c:ser>
        <c:ser>
          <c:idx val="2"/>
          <c:order val="2"/>
          <c:tx>
            <c:strRef>
              <c:f>Tabelle1!$D$1</c:f>
              <c:strCache>
                <c:ptCount val="1"/>
                <c:pt idx="0">
                  <c:v>&gt; 20 cm</c:v>
                </c:pt>
              </c:strCache>
            </c:strRef>
          </c:tx>
          <c:spPr>
            <a:solidFill>
              <a:schemeClr val="accent2">
                <a:lumMod val="50000"/>
              </a:schemeClr>
            </a:solidFill>
          </c:spPr>
          <c:invertIfNegative val="0"/>
          <c:cat>
            <c:strRef>
              <c:f>Tabelle1!$A$2:$A$17</c:f>
              <c:strCache>
                <c:ptCount val="16"/>
                <c:pt idx="0">
                  <c:v>Baden-Württemberg</c:v>
                </c:pt>
                <c:pt idx="1">
                  <c:v>Bayern</c:v>
                </c:pt>
                <c:pt idx="2">
                  <c:v>Berlin</c:v>
                </c:pt>
                <c:pt idx="3">
                  <c:v>Brandenburg</c:v>
                </c:pt>
                <c:pt idx="4">
                  <c:v>Bremen</c:v>
                </c:pt>
                <c:pt idx="5">
                  <c:v>Hansestadt Hamburg</c:v>
                </c:pt>
                <c:pt idx="6">
                  <c:v>Hessen</c:v>
                </c:pt>
                <c:pt idx="7">
                  <c:v>Mecklenburg-Vorpommern</c:v>
                </c:pt>
                <c:pt idx="8">
                  <c:v>Niedersachsen</c:v>
                </c:pt>
                <c:pt idx="9">
                  <c:v>Nordrhein-Westfalen</c:v>
                </c:pt>
                <c:pt idx="10">
                  <c:v>Rheinland-Pfalz</c:v>
                </c:pt>
                <c:pt idx="11">
                  <c:v>Saarland</c:v>
                </c:pt>
                <c:pt idx="12">
                  <c:v>Sachsen</c:v>
                </c:pt>
                <c:pt idx="13">
                  <c:v>Sachsen-Anhalt</c:v>
                </c:pt>
                <c:pt idx="14">
                  <c:v>Schleswig-Holstein</c:v>
                </c:pt>
                <c:pt idx="15">
                  <c:v>Thüringen</c:v>
                </c:pt>
              </c:strCache>
            </c:strRef>
          </c:cat>
          <c:val>
            <c:numRef>
              <c:f>Tabelle1!$D$2:$D$17</c:f>
              <c:numCache>
                <c:formatCode>General</c:formatCode>
                <c:ptCount val="16"/>
                <c:pt idx="0">
                  <c:v>46</c:v>
                </c:pt>
                <c:pt idx="1">
                  <c:v>84</c:v>
                </c:pt>
                <c:pt idx="2">
                  <c:v>52</c:v>
                </c:pt>
                <c:pt idx="3">
                  <c:v>50</c:v>
                </c:pt>
                <c:pt idx="6">
                  <c:v>42</c:v>
                </c:pt>
                <c:pt idx="7">
                  <c:v>92</c:v>
                </c:pt>
                <c:pt idx="8">
                  <c:v>65</c:v>
                </c:pt>
                <c:pt idx="9">
                  <c:v>41</c:v>
                </c:pt>
                <c:pt idx="10">
                  <c:v>98.7</c:v>
                </c:pt>
                <c:pt idx="12">
                  <c:v>93.5</c:v>
                </c:pt>
                <c:pt idx="13">
                  <c:v>68.2</c:v>
                </c:pt>
                <c:pt idx="14">
                  <c:v>100</c:v>
                </c:pt>
                <c:pt idx="15">
                  <c:v>78</c:v>
                </c:pt>
              </c:numCache>
            </c:numRef>
          </c:val>
          <c:extLst xmlns:c16r2="http://schemas.microsoft.com/office/drawing/2015/06/chart">
            <c:ext xmlns:c16="http://schemas.microsoft.com/office/drawing/2014/chart" uri="{C3380CC4-5D6E-409C-BE32-E72D297353CC}">
              <c16:uniqueId val="{00000002-958C-4CDA-A777-524D75B1A9AC}"/>
            </c:ext>
          </c:extLst>
        </c:ser>
        <c:dLbls>
          <c:showLegendKey val="0"/>
          <c:showVal val="0"/>
          <c:showCatName val="0"/>
          <c:showSerName val="0"/>
          <c:showPercent val="0"/>
          <c:showBubbleSize val="0"/>
        </c:dLbls>
        <c:gapWidth val="150"/>
        <c:overlap val="100"/>
        <c:axId val="136331264"/>
        <c:axId val="136332800"/>
      </c:barChart>
      <c:catAx>
        <c:axId val="136331264"/>
        <c:scaling>
          <c:orientation val="minMax"/>
        </c:scaling>
        <c:delete val="0"/>
        <c:axPos val="b"/>
        <c:numFmt formatCode="General" sourceLinked="1"/>
        <c:majorTickMark val="out"/>
        <c:minorTickMark val="none"/>
        <c:tickLblPos val="nextTo"/>
        <c:txPr>
          <a:bodyPr/>
          <a:lstStyle/>
          <a:p>
            <a:pPr>
              <a:defRPr sz="1200"/>
            </a:pPr>
            <a:endParaRPr lang="sk-SK"/>
          </a:p>
        </c:txPr>
        <c:crossAx val="136332800"/>
        <c:crosses val="autoZero"/>
        <c:auto val="1"/>
        <c:lblAlgn val="ctr"/>
        <c:lblOffset val="100"/>
        <c:noMultiLvlLbl val="0"/>
      </c:catAx>
      <c:valAx>
        <c:axId val="136332800"/>
        <c:scaling>
          <c:orientation val="minMax"/>
          <c:max val="100"/>
        </c:scaling>
        <c:delete val="0"/>
        <c:axPos val="l"/>
        <c:majorGridlines/>
        <c:title>
          <c:tx>
            <c:rich>
              <a:bodyPr rot="0" vert="horz"/>
              <a:lstStyle/>
              <a:p>
                <a:pPr>
                  <a:defRPr sz="1200"/>
                </a:pPr>
                <a:r>
                  <a:rPr lang="de-DE" sz="1200"/>
                  <a:t>Anteile in %</a:t>
                </a:r>
              </a:p>
            </c:rich>
          </c:tx>
          <c:layout>
            <c:manualLayout>
              <c:xMode val="edge"/>
              <c:yMode val="edge"/>
              <c:x val="0.14733425588877924"/>
              <c:y val="7.8633679150288419E-2"/>
            </c:manualLayout>
          </c:layout>
          <c:overlay val="0"/>
          <c:spPr>
            <a:solidFill>
              <a:schemeClr val="bg1"/>
            </a:solidFill>
            <a:ln>
              <a:solidFill>
                <a:schemeClr val="tx1"/>
              </a:solidFill>
            </a:ln>
          </c:spPr>
        </c:title>
        <c:numFmt formatCode="General" sourceLinked="1"/>
        <c:majorTickMark val="out"/>
        <c:minorTickMark val="none"/>
        <c:tickLblPos val="nextTo"/>
        <c:txPr>
          <a:bodyPr/>
          <a:lstStyle/>
          <a:p>
            <a:pPr>
              <a:defRPr sz="1200"/>
            </a:pPr>
            <a:endParaRPr lang="sk-SK"/>
          </a:p>
        </c:txPr>
        <c:crossAx val="136331264"/>
        <c:crosses val="autoZero"/>
        <c:crossBetween val="between"/>
        <c:majorUnit val="20"/>
      </c:valAx>
    </c:plotArea>
    <c:legend>
      <c:legendPos val="r"/>
      <c:layout>
        <c:manualLayout>
          <c:xMode val="edge"/>
          <c:yMode val="edge"/>
          <c:x val="0.46916178703455608"/>
          <c:y val="0.84255122446712283"/>
          <c:w val="0.51694936946003822"/>
          <c:h val="0.14413543997756864"/>
        </c:manualLayout>
      </c:layout>
      <c:overlay val="0"/>
      <c:spPr>
        <a:ln>
          <a:solidFill>
            <a:schemeClr val="tx1"/>
          </a:solidFill>
        </a:ln>
      </c:spPr>
      <c:txPr>
        <a:bodyPr/>
        <a:lstStyle/>
        <a:p>
          <a:pPr>
            <a:defRPr sz="1600"/>
          </a:pPr>
          <a:endParaRPr lang="sk-SK"/>
        </a:p>
      </c:txPr>
    </c:legend>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Arial"/>
                <a:ea typeface="Arial"/>
                <a:cs typeface="Arial"/>
              </a:defRPr>
            </a:pPr>
            <a:r>
              <a:rPr lang="de-DE" sz="1400" dirty="0" err="1" smtClean="0"/>
              <a:t>Vitalit</a:t>
            </a:r>
            <a:r>
              <a:rPr lang="sk-SK" sz="1400" dirty="0" smtClean="0"/>
              <a:t>a</a:t>
            </a:r>
            <a:r>
              <a:rPr lang="de-DE" sz="1400" dirty="0" smtClean="0"/>
              <a:t> </a:t>
            </a:r>
            <a:r>
              <a:rPr lang="sk-SK" sz="1400" dirty="0" smtClean="0"/>
              <a:t>topoľa</a:t>
            </a:r>
            <a:r>
              <a:rPr lang="sk-SK" sz="1400" baseline="0" dirty="0" smtClean="0"/>
              <a:t> čierneho v Sasku</a:t>
            </a:r>
            <a:endParaRPr lang="de-DE" sz="1400" dirty="0"/>
          </a:p>
        </c:rich>
      </c:tx>
      <c:layout>
        <c:manualLayout>
          <c:xMode val="edge"/>
          <c:yMode val="edge"/>
          <c:x val="0.17711520583319681"/>
          <c:y val="1.0769097790492595E-4"/>
        </c:manualLayout>
      </c:layout>
      <c:overlay val="0"/>
      <c:spPr>
        <a:noFill/>
        <a:ln w="25400">
          <a:noFill/>
        </a:ln>
      </c:spPr>
    </c:title>
    <c:autoTitleDeleted val="0"/>
    <c:plotArea>
      <c:layout>
        <c:manualLayout>
          <c:layoutTarget val="inner"/>
          <c:xMode val="edge"/>
          <c:yMode val="edge"/>
          <c:x val="0.10468486303347554"/>
          <c:y val="0.18250022277859226"/>
          <c:w val="0.88206108205696188"/>
          <c:h val="0.71750087585556133"/>
        </c:manualLayout>
      </c:layout>
      <c:barChart>
        <c:barDir val="col"/>
        <c:grouping val="percentStacked"/>
        <c:varyColors val="0"/>
        <c:ser>
          <c:idx val="0"/>
          <c:order val="0"/>
          <c:tx>
            <c:strRef>
              <c:f>'SPA-Vitalität'!$B$1</c:f>
              <c:strCache>
                <c:ptCount val="1"/>
                <c:pt idx="0">
                  <c:v>Ohne Schäden</c:v>
                </c:pt>
              </c:strCache>
            </c:strRef>
          </c:tx>
          <c:spPr>
            <a:solidFill>
              <a:srgbClr val="00FF00"/>
            </a:solidFill>
            <a:ln w="12700">
              <a:solidFill>
                <a:srgbClr val="000000"/>
              </a:solidFill>
              <a:prstDash val="solid"/>
            </a:ln>
          </c:spPr>
          <c:invertIfNegative val="0"/>
          <c:cat>
            <c:strRef>
              <c:f>'SPA-Vitalität'!$A$2:$A$5</c:f>
              <c:strCache>
                <c:ptCount val="4"/>
                <c:pt idx="0">
                  <c:v>Elbe</c:v>
                </c:pt>
                <c:pt idx="1">
                  <c:v>Mulde</c:v>
                </c:pt>
                <c:pt idx="2">
                  <c:v>Neiße</c:v>
                </c:pt>
                <c:pt idx="3">
                  <c:v>Andere Flüsse</c:v>
                </c:pt>
              </c:strCache>
            </c:strRef>
          </c:cat>
          <c:val>
            <c:numRef>
              <c:f>'SPA-Vitalität'!$B$2:$B$5</c:f>
              <c:numCache>
                <c:formatCode>General</c:formatCode>
                <c:ptCount val="4"/>
                <c:pt idx="0">
                  <c:v>22</c:v>
                </c:pt>
                <c:pt idx="3">
                  <c:v>12</c:v>
                </c:pt>
              </c:numCache>
            </c:numRef>
          </c:val>
          <c:extLst xmlns:c16r2="http://schemas.microsoft.com/office/drawing/2015/06/chart">
            <c:ext xmlns:c16="http://schemas.microsoft.com/office/drawing/2014/chart" uri="{C3380CC4-5D6E-409C-BE32-E72D297353CC}">
              <c16:uniqueId val="{00000000-63D3-4714-843E-558F4B06B241}"/>
            </c:ext>
          </c:extLst>
        </c:ser>
        <c:ser>
          <c:idx val="1"/>
          <c:order val="1"/>
          <c:tx>
            <c:strRef>
              <c:f>'SPA-Vitalität'!$C$1</c:f>
              <c:strCache>
                <c:ptCount val="1"/>
                <c:pt idx="0">
                  <c:v>Schwache Schäden</c:v>
                </c:pt>
              </c:strCache>
            </c:strRef>
          </c:tx>
          <c:spPr>
            <a:solidFill>
              <a:srgbClr val="FFFF00"/>
            </a:solidFill>
            <a:ln w="12700">
              <a:solidFill>
                <a:srgbClr val="000000"/>
              </a:solidFill>
              <a:prstDash val="solid"/>
            </a:ln>
          </c:spPr>
          <c:invertIfNegative val="0"/>
          <c:cat>
            <c:strRef>
              <c:f>'SPA-Vitalität'!$A$2:$A$5</c:f>
              <c:strCache>
                <c:ptCount val="4"/>
                <c:pt idx="0">
                  <c:v>Elbe</c:v>
                </c:pt>
                <c:pt idx="1">
                  <c:v>Mulde</c:v>
                </c:pt>
                <c:pt idx="2">
                  <c:v>Neiße</c:v>
                </c:pt>
                <c:pt idx="3">
                  <c:v>Andere Flüsse</c:v>
                </c:pt>
              </c:strCache>
            </c:strRef>
          </c:cat>
          <c:val>
            <c:numRef>
              <c:f>'SPA-Vitalität'!$C$2:$C$5</c:f>
              <c:numCache>
                <c:formatCode>General</c:formatCode>
                <c:ptCount val="4"/>
                <c:pt idx="0">
                  <c:v>49</c:v>
                </c:pt>
                <c:pt idx="1">
                  <c:v>25</c:v>
                </c:pt>
                <c:pt idx="2">
                  <c:v>44</c:v>
                </c:pt>
                <c:pt idx="3">
                  <c:v>20</c:v>
                </c:pt>
              </c:numCache>
            </c:numRef>
          </c:val>
          <c:extLst xmlns:c16r2="http://schemas.microsoft.com/office/drawing/2015/06/chart">
            <c:ext xmlns:c16="http://schemas.microsoft.com/office/drawing/2014/chart" uri="{C3380CC4-5D6E-409C-BE32-E72D297353CC}">
              <c16:uniqueId val="{00000001-63D3-4714-843E-558F4B06B241}"/>
            </c:ext>
          </c:extLst>
        </c:ser>
        <c:ser>
          <c:idx val="2"/>
          <c:order val="2"/>
          <c:tx>
            <c:strRef>
              <c:f>'SPA-Vitalität'!$D$1</c:f>
              <c:strCache>
                <c:ptCount val="1"/>
                <c:pt idx="0">
                  <c:v>Mittelstarke/Starke Schäden</c:v>
                </c:pt>
              </c:strCache>
            </c:strRef>
          </c:tx>
          <c:spPr>
            <a:solidFill>
              <a:srgbClr val="FF0000"/>
            </a:solidFill>
            <a:ln w="12700">
              <a:solidFill>
                <a:srgbClr val="000000"/>
              </a:solidFill>
              <a:prstDash val="solid"/>
            </a:ln>
          </c:spPr>
          <c:invertIfNegative val="0"/>
          <c:cat>
            <c:strRef>
              <c:f>'SPA-Vitalität'!$A$2:$A$5</c:f>
              <c:strCache>
                <c:ptCount val="4"/>
                <c:pt idx="0">
                  <c:v>Elbe</c:v>
                </c:pt>
                <c:pt idx="1">
                  <c:v>Mulde</c:v>
                </c:pt>
                <c:pt idx="2">
                  <c:v>Neiße</c:v>
                </c:pt>
                <c:pt idx="3">
                  <c:v>Andere Flüsse</c:v>
                </c:pt>
              </c:strCache>
            </c:strRef>
          </c:cat>
          <c:val>
            <c:numRef>
              <c:f>'SPA-Vitalität'!$D$2:$D$5</c:f>
              <c:numCache>
                <c:formatCode>General</c:formatCode>
                <c:ptCount val="4"/>
                <c:pt idx="0">
                  <c:v>29</c:v>
                </c:pt>
                <c:pt idx="1">
                  <c:v>75</c:v>
                </c:pt>
                <c:pt idx="2">
                  <c:v>56</c:v>
                </c:pt>
                <c:pt idx="3">
                  <c:v>68</c:v>
                </c:pt>
              </c:numCache>
            </c:numRef>
          </c:val>
          <c:extLst xmlns:c16r2="http://schemas.microsoft.com/office/drawing/2015/06/chart">
            <c:ext xmlns:c16="http://schemas.microsoft.com/office/drawing/2014/chart" uri="{C3380CC4-5D6E-409C-BE32-E72D297353CC}">
              <c16:uniqueId val="{00000002-63D3-4714-843E-558F4B06B241}"/>
            </c:ext>
          </c:extLst>
        </c:ser>
        <c:dLbls>
          <c:showLegendKey val="0"/>
          <c:showVal val="0"/>
          <c:showCatName val="0"/>
          <c:showSerName val="0"/>
          <c:showPercent val="0"/>
          <c:showBubbleSize val="0"/>
        </c:dLbls>
        <c:gapWidth val="150"/>
        <c:overlap val="100"/>
        <c:axId val="159484544"/>
        <c:axId val="159494528"/>
      </c:barChart>
      <c:catAx>
        <c:axId val="15948454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sk-SK"/>
          </a:p>
        </c:txPr>
        <c:crossAx val="159494528"/>
        <c:crosses val="autoZero"/>
        <c:auto val="1"/>
        <c:lblAlgn val="ctr"/>
        <c:lblOffset val="100"/>
        <c:tickLblSkip val="1"/>
        <c:tickMarkSkip val="1"/>
        <c:noMultiLvlLbl val="0"/>
      </c:catAx>
      <c:valAx>
        <c:axId val="159494528"/>
        <c:scaling>
          <c:orientation val="minMax"/>
        </c:scaling>
        <c:delete val="0"/>
        <c:axPos val="l"/>
        <c:majorGridlines>
          <c:spPr>
            <a:ln w="3175">
              <a:solidFill>
                <a:srgbClr val="000000"/>
              </a:solidFill>
              <a:prstDash val="solid"/>
            </a:ln>
          </c:spPr>
        </c:majorGridlines>
        <c:title>
          <c:tx>
            <c:rich>
              <a:bodyPr rot="0" vert="horz"/>
              <a:lstStyle/>
              <a:p>
                <a:pPr algn="ctr">
                  <a:defRPr sz="1200" b="0" i="0" u="none" strike="noStrike" baseline="0">
                    <a:solidFill>
                      <a:srgbClr val="000000"/>
                    </a:solidFill>
                    <a:latin typeface="Arial"/>
                    <a:ea typeface="Arial"/>
                    <a:cs typeface="Arial"/>
                  </a:defRPr>
                </a:pPr>
                <a:r>
                  <a:rPr lang="sk-SK" dirty="0" smtClean="0"/>
                  <a:t>Po</a:t>
                </a:r>
                <a:r>
                  <a:rPr lang="de-DE" dirty="0" smtClean="0"/>
                  <a:t>d</a:t>
                </a:r>
                <a:r>
                  <a:rPr lang="sk-SK" dirty="0" err="1" smtClean="0"/>
                  <a:t>iel</a:t>
                </a:r>
                <a:r>
                  <a:rPr lang="sk-SK" dirty="0" smtClean="0"/>
                  <a:t> </a:t>
                </a:r>
                <a:r>
                  <a:rPr lang="sk-SK" dirty="0" smtClean="0"/>
                  <a:t>z počtu stromov [</a:t>
                </a:r>
                <a:r>
                  <a:rPr lang="de-DE" dirty="0" smtClean="0"/>
                  <a:t>%]</a:t>
                </a:r>
                <a:endParaRPr lang="de-DE" dirty="0"/>
              </a:p>
            </c:rich>
          </c:tx>
          <c:layout>
            <c:manualLayout>
              <c:xMode val="edge"/>
              <c:yMode val="edge"/>
              <c:x val="0.13549352722662245"/>
              <c:y val="0.18750026246719159"/>
            </c:manualLayout>
          </c:layout>
          <c:overlay val="0"/>
          <c:spPr>
            <a:solidFill>
              <a:srgbClr val="FFFFFF"/>
            </a:solidFill>
            <a:ln w="3175">
              <a:solidFill>
                <a:srgbClr val="000000"/>
              </a:solidFill>
              <a:prstDash val="solid"/>
            </a:ln>
          </c:spPr>
        </c:title>
        <c:numFmt formatCode="0%"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sk-SK"/>
          </a:p>
        </c:txPr>
        <c:crossAx val="159484544"/>
        <c:crosses val="autoZero"/>
        <c:crossBetween val="between"/>
        <c:majorUnit val="0.2"/>
      </c:valAx>
      <c:spPr>
        <a:solidFill>
          <a:srgbClr val="C0C0C0"/>
        </a:solidFill>
        <a:ln w="12700">
          <a:solidFill>
            <a:srgbClr val="808080"/>
          </a:solidFill>
          <a:prstDash val="solid"/>
        </a:ln>
      </c:spPr>
    </c:plotArea>
    <c:legend>
      <c:legendPos val="r"/>
      <c:layout>
        <c:manualLayout>
          <c:xMode val="edge"/>
          <c:yMode val="edge"/>
          <c:x val="0.10419435966911297"/>
          <c:y val="6.0409537453080031E-2"/>
          <c:w val="0.86929671300615452"/>
          <c:h val="0.11209100454427587"/>
        </c:manualLayout>
      </c:layout>
      <c:overlay val="0"/>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sk-SK"/>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sk-SK"/>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68324075102766368"/>
          <c:y val="3.2490290556397856E-2"/>
        </c:manualLayout>
      </c:layout>
      <c:overlay val="0"/>
    </c:title>
    <c:autoTitleDeleted val="0"/>
    <c:plotArea>
      <c:layout>
        <c:manualLayout>
          <c:layoutTarget val="inner"/>
          <c:xMode val="edge"/>
          <c:yMode val="edge"/>
          <c:x val="3.7400209500531696E-2"/>
          <c:y val="5.9640387131612287E-2"/>
          <c:w val="0.75801101464916587"/>
          <c:h val="0.82660076014039741"/>
        </c:manualLayout>
      </c:layout>
      <c:pieChart>
        <c:varyColors val="1"/>
        <c:ser>
          <c:idx val="0"/>
          <c:order val="0"/>
          <c:tx>
            <c:strRef>
              <c:f>Mörtitz!$F$108</c:f>
              <c:strCache>
                <c:ptCount val="1"/>
                <c:pt idx="0">
                  <c:v>Mörtitz</c:v>
                </c:pt>
              </c:strCache>
            </c:strRef>
          </c:tx>
          <c:dPt>
            <c:idx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70BF-4E10-AC6A-2615119D9F2B}"/>
              </c:ext>
            </c:extLst>
          </c:dPt>
          <c:dPt>
            <c:idx val="1"/>
            <c:bubble3D val="0"/>
            <c:spPr>
              <a:pattFill prst="wdDnDiag">
                <a:fgClr>
                  <a:schemeClr val="accent6">
                    <a:lumMod val="75000"/>
                  </a:schemeClr>
                </a:fgClr>
                <a:bgClr>
                  <a:schemeClr val="accent6">
                    <a:lumMod val="40000"/>
                    <a:lumOff val="60000"/>
                  </a:schemeClr>
                </a:bgClr>
              </a:pattFill>
            </c:spPr>
            <c:extLst xmlns:c16r2="http://schemas.microsoft.com/office/drawing/2015/06/chart">
              <c:ext xmlns:c16="http://schemas.microsoft.com/office/drawing/2014/chart" uri="{C3380CC4-5D6E-409C-BE32-E72D297353CC}">
                <c16:uniqueId val="{00000003-70BF-4E10-AC6A-2615119D9F2B}"/>
              </c:ext>
            </c:extLst>
          </c:dPt>
          <c:dPt>
            <c:idx val="2"/>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05-70BF-4E10-AC6A-2615119D9F2B}"/>
              </c:ext>
            </c:extLst>
          </c:dPt>
          <c:dPt>
            <c:idx val="3"/>
            <c:bubble3D val="0"/>
            <c:spPr>
              <a:solidFill>
                <a:schemeClr val="accent6">
                  <a:lumMod val="60000"/>
                  <a:lumOff val="40000"/>
                </a:schemeClr>
              </a:solidFill>
            </c:spPr>
            <c:extLst xmlns:c16r2="http://schemas.microsoft.com/office/drawing/2015/06/chart">
              <c:ext xmlns:c16="http://schemas.microsoft.com/office/drawing/2014/chart" uri="{C3380CC4-5D6E-409C-BE32-E72D297353CC}">
                <c16:uniqueId val="{00000007-70BF-4E10-AC6A-2615119D9F2B}"/>
              </c:ext>
            </c:extLst>
          </c:dPt>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Mörtitz!$G$106:$J$106</c:f>
              <c:strCache>
                <c:ptCount val="4"/>
                <c:pt idx="0">
                  <c:v>Schwarz-Pappel</c:v>
                </c:pt>
                <c:pt idx="1">
                  <c:v>Hybriden (nur genet.)</c:v>
                </c:pt>
                <c:pt idx="2">
                  <c:v>Hybriden (genet. und morph.)</c:v>
                </c:pt>
                <c:pt idx="3">
                  <c:v>Hybriden (nur morph.)</c:v>
                </c:pt>
              </c:strCache>
            </c:strRef>
          </c:cat>
          <c:val>
            <c:numRef>
              <c:f>Mörtitz!$G$108:$J$108</c:f>
              <c:numCache>
                <c:formatCode>General</c:formatCode>
                <c:ptCount val="4"/>
                <c:pt idx="0">
                  <c:v>58</c:v>
                </c:pt>
                <c:pt idx="1">
                  <c:v>8</c:v>
                </c:pt>
                <c:pt idx="2">
                  <c:v>29</c:v>
                </c:pt>
                <c:pt idx="3">
                  <c:v>5</c:v>
                </c:pt>
              </c:numCache>
            </c:numRef>
          </c:val>
          <c:extLst xmlns:c16r2="http://schemas.microsoft.com/office/drawing/2015/06/chart">
            <c:ext xmlns:c16="http://schemas.microsoft.com/office/drawing/2014/chart" uri="{C3380CC4-5D6E-409C-BE32-E72D297353CC}">
              <c16:uniqueId val="{00000008-70BF-4E10-AC6A-2615119D9F2B}"/>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79663888888888901"/>
          <c:y val="2.7777777777777776E-2"/>
        </c:manualLayout>
      </c:layout>
      <c:overlay val="0"/>
    </c:title>
    <c:autoTitleDeleted val="0"/>
    <c:plotArea>
      <c:layout>
        <c:manualLayout>
          <c:layoutTarget val="inner"/>
          <c:xMode val="edge"/>
          <c:yMode val="edge"/>
          <c:x val="0.45483748906386701"/>
          <c:y val="4.8791921843102944E-2"/>
          <c:w val="0.40804702537182852"/>
          <c:h val="0.68007837561971418"/>
        </c:manualLayout>
      </c:layout>
      <c:pieChart>
        <c:varyColors val="1"/>
        <c:ser>
          <c:idx val="0"/>
          <c:order val="0"/>
          <c:tx>
            <c:strRef>
              <c:f>Mörtitz!$F$107</c:f>
              <c:strCache>
                <c:ptCount val="1"/>
                <c:pt idx="0">
                  <c:v>Löbnitz</c:v>
                </c:pt>
              </c:strCache>
            </c:strRef>
          </c:tx>
          <c:dPt>
            <c:idx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0A59-414C-B904-37B2FB4554D8}"/>
              </c:ext>
            </c:extLst>
          </c:dPt>
          <c:dPt>
            <c:idx val="1"/>
            <c:bubble3D val="0"/>
            <c:spPr>
              <a:pattFill prst="wdDnDiag">
                <a:fgClr>
                  <a:schemeClr val="accent6">
                    <a:lumMod val="75000"/>
                  </a:schemeClr>
                </a:fgClr>
                <a:bgClr>
                  <a:schemeClr val="accent6">
                    <a:lumMod val="40000"/>
                    <a:lumOff val="60000"/>
                  </a:schemeClr>
                </a:bgClr>
              </a:pattFill>
            </c:spPr>
            <c:extLst xmlns:c16r2="http://schemas.microsoft.com/office/drawing/2015/06/chart">
              <c:ext xmlns:c16="http://schemas.microsoft.com/office/drawing/2014/chart" uri="{C3380CC4-5D6E-409C-BE32-E72D297353CC}">
                <c16:uniqueId val="{00000003-0A59-414C-B904-37B2FB4554D8}"/>
              </c:ext>
            </c:extLst>
          </c:dPt>
          <c:dPt>
            <c:idx val="2"/>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05-0A59-414C-B904-37B2FB4554D8}"/>
              </c:ext>
            </c:extLst>
          </c:dPt>
          <c:dPt>
            <c:idx val="3"/>
            <c:bubble3D val="0"/>
            <c:spPr>
              <a:solidFill>
                <a:schemeClr val="accent6">
                  <a:lumMod val="60000"/>
                  <a:lumOff val="40000"/>
                </a:schemeClr>
              </a:solidFill>
            </c:spPr>
            <c:extLst xmlns:c16r2="http://schemas.microsoft.com/office/drawing/2015/06/chart">
              <c:ext xmlns:c16="http://schemas.microsoft.com/office/drawing/2014/chart" uri="{C3380CC4-5D6E-409C-BE32-E72D297353CC}">
                <c16:uniqueId val="{00000007-0A59-414C-B904-37B2FB4554D8}"/>
              </c:ext>
            </c:extLst>
          </c:dPt>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Mörtitz!$G$106:$J$106</c:f>
              <c:strCache>
                <c:ptCount val="4"/>
                <c:pt idx="0">
                  <c:v>Schwarz-Pappel</c:v>
                </c:pt>
                <c:pt idx="1">
                  <c:v>Hybriden (nur genet.)</c:v>
                </c:pt>
                <c:pt idx="2">
                  <c:v>Hybriden (genet. und morph.)</c:v>
                </c:pt>
                <c:pt idx="3">
                  <c:v>Hybriden (nur morph.)</c:v>
                </c:pt>
              </c:strCache>
            </c:strRef>
          </c:cat>
          <c:val>
            <c:numRef>
              <c:f>Mörtitz!$G$107:$J$107</c:f>
              <c:numCache>
                <c:formatCode>General</c:formatCode>
                <c:ptCount val="4"/>
                <c:pt idx="0">
                  <c:v>57</c:v>
                </c:pt>
                <c:pt idx="1">
                  <c:v>4</c:v>
                </c:pt>
                <c:pt idx="2">
                  <c:v>32</c:v>
                </c:pt>
                <c:pt idx="3">
                  <c:v>7</c:v>
                </c:pt>
              </c:numCache>
            </c:numRef>
          </c:val>
          <c:extLst xmlns:c16r2="http://schemas.microsoft.com/office/drawing/2015/06/chart">
            <c:ext xmlns:c16="http://schemas.microsoft.com/office/drawing/2014/chart" uri="{C3380CC4-5D6E-409C-BE32-E72D297353CC}">
              <c16:uniqueId val="{00000008-0A59-414C-B904-37B2FB4554D8}"/>
            </c:ext>
          </c:extLst>
        </c:ser>
        <c:dLbls>
          <c:showLegendKey val="0"/>
          <c:showVal val="0"/>
          <c:showCatName val="0"/>
          <c:showSerName val="0"/>
          <c:showPercent val="0"/>
          <c:showBubbleSize val="0"/>
          <c:showLeaderLines val="1"/>
        </c:dLbls>
        <c:firstSliceAng val="0"/>
      </c:pieChart>
    </c:plotArea>
    <c:legend>
      <c:legendPos val="l"/>
      <c:layout>
        <c:manualLayout>
          <c:xMode val="edge"/>
          <c:yMode val="edge"/>
          <c:x val="3.888888888888889E-2"/>
          <c:y val="7.479549431321085E-2"/>
          <c:w val="0.40727799650043744"/>
          <c:h val="0.68218431029454651"/>
        </c:manualLayout>
      </c:layout>
      <c:overlay val="0"/>
      <c:spPr>
        <a:ln>
          <a:solidFill>
            <a:srgbClr val="008444"/>
          </a:solidFill>
        </a:ln>
      </c:spPr>
      <c:txPr>
        <a:bodyPr/>
        <a:lstStyle/>
        <a:p>
          <a:pPr>
            <a:defRPr sz="1200"/>
          </a:pPr>
          <a:endParaRPr lang="sk-SK"/>
        </a:p>
      </c:txPr>
    </c:legend>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0.78614</cdr:x>
      <cdr:y>0.91831</cdr:y>
    </cdr:from>
    <cdr:to>
      <cdr:x>0.97432</cdr:x>
      <cdr:y>0.97962</cdr:y>
    </cdr:to>
    <cdr:sp macro="" textlink="">
      <cdr:nvSpPr>
        <cdr:cNvPr id="2" name="Textfeld 1"/>
        <cdr:cNvSpPr txBox="1"/>
      </cdr:nvSpPr>
      <cdr:spPr>
        <a:xfrm xmlns:a="http://schemas.openxmlformats.org/drawingml/2006/main">
          <a:off x="4808189" y="3240360"/>
          <a:ext cx="1150912" cy="216355"/>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nchor="ctr"/>
        <a:lstStyle xmlns:a="http://schemas.openxmlformats.org/drawingml/2006/main"/>
        <a:p xmlns:a="http://schemas.openxmlformats.org/drawingml/2006/main">
          <a:pPr algn="ctr"/>
          <a:r>
            <a:rPr lang="de-DE" sz="1200" dirty="0" smtClean="0"/>
            <a:t>In</a:t>
          </a:r>
          <a:r>
            <a:rPr lang="sk-SK" sz="1200" dirty="0" smtClean="0"/>
            <a:t>é rieky</a:t>
          </a:r>
          <a:endParaRPr lang="de-DE" sz="1200" dirty="0"/>
        </a:p>
      </cdr:txBody>
    </cdr:sp>
  </cdr:relSizeAnchor>
  <cdr:relSizeAnchor xmlns:cdr="http://schemas.openxmlformats.org/drawingml/2006/chartDrawing">
    <cdr:from>
      <cdr:x>0.15018</cdr:x>
      <cdr:y>0.08163</cdr:y>
    </cdr:from>
    <cdr:to>
      <cdr:x>0.47984</cdr:x>
      <cdr:y>0.16325</cdr:y>
    </cdr:to>
    <cdr:sp macro="" textlink="">
      <cdr:nvSpPr>
        <cdr:cNvPr id="3" name="Textfeld 2"/>
        <cdr:cNvSpPr txBox="1"/>
      </cdr:nvSpPr>
      <cdr:spPr>
        <a:xfrm xmlns:a="http://schemas.openxmlformats.org/drawingml/2006/main">
          <a:off x="918541" y="288032"/>
          <a:ext cx="2016224" cy="28803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sk-SK" sz="1100" dirty="0" smtClean="0"/>
            <a:t>Stredné/ silné škody</a:t>
          </a:r>
          <a:endParaRPr lang="de-DE" sz="1100" dirty="0"/>
        </a:p>
      </cdr:txBody>
    </cdr:sp>
  </cdr:relSizeAnchor>
  <cdr:relSizeAnchor xmlns:cdr="http://schemas.openxmlformats.org/drawingml/2006/chartDrawing">
    <cdr:from>
      <cdr:x>0.51516</cdr:x>
      <cdr:y>0.08163</cdr:y>
    </cdr:from>
    <cdr:to>
      <cdr:x>0.73885</cdr:x>
      <cdr:y>0.16325</cdr:y>
    </cdr:to>
    <cdr:sp macro="" textlink="">
      <cdr:nvSpPr>
        <cdr:cNvPr id="4" name="Textfeld 3"/>
        <cdr:cNvSpPr txBox="1"/>
      </cdr:nvSpPr>
      <cdr:spPr>
        <a:xfrm xmlns:a="http://schemas.openxmlformats.org/drawingml/2006/main">
          <a:off x="3150789" y="288032"/>
          <a:ext cx="1368152" cy="28803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sk-SK" sz="1100" dirty="0" smtClean="0"/>
            <a:t>Slabé škody</a:t>
          </a:r>
          <a:endParaRPr lang="de-DE" sz="1100" dirty="0"/>
        </a:p>
      </cdr:txBody>
    </cdr:sp>
  </cdr:relSizeAnchor>
  <cdr:relSizeAnchor xmlns:cdr="http://schemas.openxmlformats.org/drawingml/2006/chartDrawing">
    <cdr:from>
      <cdr:x>0.78614</cdr:x>
      <cdr:y>0.08163</cdr:y>
    </cdr:from>
    <cdr:to>
      <cdr:x>0.96255</cdr:x>
      <cdr:y>0.16325</cdr:y>
    </cdr:to>
    <cdr:sp macro="" textlink="">
      <cdr:nvSpPr>
        <cdr:cNvPr id="5" name="Textfeld 4"/>
        <cdr:cNvSpPr txBox="1"/>
      </cdr:nvSpPr>
      <cdr:spPr>
        <a:xfrm xmlns:a="http://schemas.openxmlformats.org/drawingml/2006/main">
          <a:off x="4808189" y="288032"/>
          <a:ext cx="1078904" cy="28803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sk-SK" sz="1100" dirty="0" smtClean="0"/>
            <a:t>Bez škôd</a:t>
          </a:r>
          <a:endParaRPr lang="de-DE"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0.10237</cdr:x>
      <cdr:y>0.07743</cdr:y>
    </cdr:from>
    <cdr:to>
      <cdr:x>0.44887</cdr:x>
      <cdr:y>0.75547</cdr:y>
    </cdr:to>
    <cdr:sp macro="" textlink="">
      <cdr:nvSpPr>
        <cdr:cNvPr id="2" name="Textfeld 1"/>
        <cdr:cNvSpPr txBox="1"/>
      </cdr:nvSpPr>
      <cdr:spPr>
        <a:xfrm xmlns:a="http://schemas.openxmlformats.org/drawingml/2006/main">
          <a:off x="468052" y="212416"/>
          <a:ext cx="1584176" cy="18599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0.10237</cdr:x>
      <cdr:y>0.07743</cdr:y>
    </cdr:from>
    <cdr:to>
      <cdr:x>0.44887</cdr:x>
      <cdr:y>0.72922</cdr:y>
    </cdr:to>
    <cdr:sp macro="" textlink="">
      <cdr:nvSpPr>
        <cdr:cNvPr id="3" name="Textfeld 2"/>
        <cdr:cNvSpPr txBox="1"/>
      </cdr:nvSpPr>
      <cdr:spPr>
        <a:xfrm xmlns:a="http://schemas.openxmlformats.org/drawingml/2006/main">
          <a:off x="468052" y="212416"/>
          <a:ext cx="1584176" cy="1787991"/>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sk-SK" sz="1100" i="1" dirty="0" smtClean="0"/>
            <a:t>Populus nigra</a:t>
          </a:r>
        </a:p>
        <a:p xmlns:a="http://schemas.openxmlformats.org/drawingml/2006/main">
          <a:endParaRPr lang="sk-SK" sz="800" dirty="0"/>
        </a:p>
        <a:p xmlns:a="http://schemas.openxmlformats.org/drawingml/2006/main">
          <a:endParaRPr lang="sk-SK" sz="1100" dirty="0" smtClean="0"/>
        </a:p>
        <a:p xmlns:a="http://schemas.openxmlformats.org/drawingml/2006/main">
          <a:r>
            <a:rPr lang="sk-SK" dirty="0" smtClean="0"/>
            <a:t>Hybridy (len genetické)</a:t>
          </a:r>
        </a:p>
        <a:p xmlns:a="http://schemas.openxmlformats.org/drawingml/2006/main">
          <a:endParaRPr lang="sk-SK" sz="800" dirty="0"/>
        </a:p>
        <a:p xmlns:a="http://schemas.openxmlformats.org/drawingml/2006/main">
          <a:endParaRPr lang="sk-SK" dirty="0" smtClean="0"/>
        </a:p>
        <a:p xmlns:a="http://schemas.openxmlformats.org/drawingml/2006/main">
          <a:r>
            <a:rPr lang="sk-SK" sz="1100" dirty="0" smtClean="0"/>
            <a:t>Hybridy (genetické aj morphologické)</a:t>
          </a:r>
        </a:p>
        <a:p xmlns:a="http://schemas.openxmlformats.org/drawingml/2006/main">
          <a:endParaRPr lang="sk-SK" sz="1100" dirty="0" smtClean="0"/>
        </a:p>
        <a:p xmlns:a="http://schemas.openxmlformats.org/drawingml/2006/main">
          <a:r>
            <a:rPr lang="sk-SK" dirty="0" smtClean="0"/>
            <a:t>Hybridy (len morphol.)</a:t>
          </a:r>
          <a:endParaRPr lang="de-DE"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altLang="de-DE"/>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altLang="de-DE"/>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B81E7457-EC21-49AF-8C7C-A1B524DA8EA3}" type="slidenum">
              <a:rPr lang="de-DE" altLang="de-DE"/>
              <a:pPr/>
              <a:t>‹#›</a:t>
            </a:fld>
            <a:endParaRPr lang="de-DE" altLang="de-DE"/>
          </a:p>
        </p:txBody>
      </p:sp>
    </p:spTree>
    <p:extLst>
      <p:ext uri="{BB962C8B-B14F-4D97-AF65-F5344CB8AC3E}">
        <p14:creationId xmlns:p14="http://schemas.microsoft.com/office/powerpoint/2010/main" val="18043232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5D177F-998C-4DA5-AC71-68875EF2A813}" type="slidenum">
              <a:rPr lang="de-DE" altLang="de-DE"/>
              <a:pPr/>
              <a:t>1</a:t>
            </a:fld>
            <a:endParaRPr lang="de-DE" altLang="de-DE"/>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3370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Ladies</a:t>
            </a:r>
            <a:r>
              <a:rPr lang="en-GB" baseline="0" noProof="0" dirty="0" smtClean="0"/>
              <a:t> and gentlemen, dear </a:t>
            </a:r>
            <a:r>
              <a:rPr lang="en-GB" baseline="0" noProof="0" dirty="0" err="1" smtClean="0"/>
              <a:t>collagues</a:t>
            </a:r>
            <a:r>
              <a:rPr lang="en-GB" baseline="0" noProof="0" dirty="0" smtClean="0"/>
              <a:t>, I am very grateful for the opportunity, given by the IPC and the </a:t>
            </a:r>
            <a:r>
              <a:rPr lang="en-GB" baseline="0" noProof="0" dirty="0" err="1" smtClean="0"/>
              <a:t>orgnaisers</a:t>
            </a:r>
            <a:r>
              <a:rPr lang="en-GB" baseline="0" noProof="0" dirty="0" smtClean="0"/>
              <a:t> under rather complicated conditions, to speak about the topic of genetic introgression into the </a:t>
            </a:r>
            <a:r>
              <a:rPr lang="en-GB" b="0" i="1" baseline="0" noProof="0" dirty="0" smtClean="0"/>
              <a:t>Populus nigra </a:t>
            </a:r>
            <a:r>
              <a:rPr lang="en-GB" baseline="0" noProof="0" dirty="0" smtClean="0"/>
              <a:t>genepool in two European regions. You might assume that this is a rather academic topic, but I hope I can show how it has become relevant for the practice of SRWC with poplars operations in some European areas.</a:t>
            </a:r>
          </a:p>
        </p:txBody>
      </p:sp>
      <p:sp>
        <p:nvSpPr>
          <p:cNvPr id="4" name="Foliennummernplatzhalter 3"/>
          <p:cNvSpPr>
            <a:spLocks noGrp="1"/>
          </p:cNvSpPr>
          <p:nvPr>
            <p:ph type="sldNum" sz="quarter" idx="10"/>
          </p:nvPr>
        </p:nvSpPr>
        <p:spPr/>
        <p:txBody>
          <a:bodyPr/>
          <a:lstStyle/>
          <a:p>
            <a:pPr marL="0" marR="0" lvl="0" indent="0" algn="r" defTabSz="822960" rtl="0" eaLnBrk="1" fontAlgn="auto" latinLnBrk="0" hangingPunct="1">
              <a:lnSpc>
                <a:spcPct val="100000"/>
              </a:lnSpc>
              <a:spcBef>
                <a:spcPts val="0"/>
              </a:spcBef>
              <a:spcAft>
                <a:spcPts val="0"/>
              </a:spcAft>
              <a:buClrTx/>
              <a:buSzTx/>
              <a:buFontTx/>
              <a:buNone/>
              <a:tabLst/>
              <a:defRPr/>
            </a:pPr>
            <a:fld id="{2969AC09-DF60-43F4-96BF-67D4D9A7409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2296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791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effectLst/>
                <a:latin typeface="+mn-lt"/>
                <a:ea typeface="+mn-ea"/>
                <a:cs typeface="+mn-cs"/>
              </a:rPr>
              <a:t>Priority was given to locations in West Slovakia for sampling if:</a:t>
            </a:r>
            <a:endParaRPr lang="de-DE"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The existence of old </a:t>
            </a:r>
            <a:r>
              <a:rPr lang="en-US" sz="1200" i="1" kern="1200" dirty="0" smtClean="0">
                <a:solidFill>
                  <a:schemeClr val="tx1"/>
                </a:solidFill>
                <a:effectLst/>
                <a:latin typeface="+mn-lt"/>
                <a:ea typeface="+mn-ea"/>
                <a:cs typeface="+mn-cs"/>
              </a:rPr>
              <a:t>P. nigra</a:t>
            </a:r>
            <a:r>
              <a:rPr lang="en-US" sz="1200" kern="1200" dirty="0" smtClean="0">
                <a:solidFill>
                  <a:schemeClr val="tx1"/>
                </a:solidFill>
                <a:effectLst/>
                <a:latin typeface="+mn-lt"/>
                <a:ea typeface="+mn-ea"/>
                <a:cs typeface="+mn-cs"/>
              </a:rPr>
              <a:t> stands was assumed or known, if </a:t>
            </a:r>
            <a:endParaRPr lang="de-DE"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D4EU plantations were situated at least in a broader vicinity or that region and if </a:t>
            </a:r>
            <a:endParaRPr lang="de-DE"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Candidate sampling sites were identified with the help of publicly available satellite images and aerial photos (e.g. gravel pits, mine dumps, grey- or brownfield).</a:t>
            </a:r>
          </a:p>
          <a:p>
            <a:pPr marL="0" lvl="0" indent="0">
              <a:buFont typeface="+mj-lt"/>
              <a:buNone/>
            </a:pP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winter</a:t>
            </a:r>
            <a:r>
              <a:rPr lang="en-US" sz="1200" kern="1200" dirty="0" smtClean="0">
                <a:solidFill>
                  <a:schemeClr val="tx1"/>
                </a:solidFill>
                <a:effectLst/>
                <a:latin typeface="+mn-lt"/>
                <a:ea typeface="+mn-ea"/>
                <a:cs typeface="+mn-cs"/>
              </a:rPr>
              <a:t> periods between 2018 and 2020, </a:t>
            </a:r>
            <a:endParaRPr lang="de-DE" dirty="0"/>
          </a:p>
        </p:txBody>
      </p:sp>
      <p:sp>
        <p:nvSpPr>
          <p:cNvPr id="4" name="Foliennummernplatzhalter 3"/>
          <p:cNvSpPr>
            <a:spLocks noGrp="1"/>
          </p:cNvSpPr>
          <p:nvPr>
            <p:ph type="sldNum" sz="quarter" idx="10"/>
          </p:nvPr>
        </p:nvSpPr>
        <p:spPr/>
        <p:txBody>
          <a:bodyPr/>
          <a:lstStyle/>
          <a:p>
            <a:pPr marL="0" marR="0" lvl="0" indent="0" algn="r" defTabSz="822960" rtl="0" eaLnBrk="1" fontAlgn="auto" latinLnBrk="0" hangingPunct="1">
              <a:lnSpc>
                <a:spcPct val="100000"/>
              </a:lnSpc>
              <a:spcBef>
                <a:spcPts val="0"/>
              </a:spcBef>
              <a:spcAft>
                <a:spcPts val="0"/>
              </a:spcAft>
              <a:buClrTx/>
              <a:buSzTx/>
              <a:buFontTx/>
              <a:buNone/>
              <a:tabLst/>
              <a:defRPr/>
            </a:pPr>
            <a:fld id="{2969AC09-DF60-43F4-96BF-67D4D9A7409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2296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9378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effectLst/>
                <a:latin typeface="+mn-lt"/>
                <a:ea typeface="+mn-ea"/>
                <a:cs typeface="+mn-cs"/>
              </a:rPr>
              <a:t>results are shown in the tables that integrate the data on leaf shape of ex-situ cultivated poplars with their chloroplast species accession. Much less leaf shapes, which relate to a foreign species, were found in West Slovakia </a:t>
            </a:r>
          </a:p>
          <a:p>
            <a:r>
              <a:rPr lang="en-US" dirty="0" smtClean="0"/>
              <a:t>In comparison with the results from Germany, chloroplast DNA stemming from P. deltoides or from other foreign species were hardly found. These alleles normally belong to the old trees of existing hybrid poplars, such as in avenue rows or agricultural shelterbelts. Only exceptionally, we found P. deltoides chloroplasts.</a:t>
            </a:r>
            <a:endParaRPr lang="de-DE" dirty="0"/>
          </a:p>
        </p:txBody>
      </p:sp>
      <p:sp>
        <p:nvSpPr>
          <p:cNvPr id="4" name="Foliennummernplatzhalter 3"/>
          <p:cNvSpPr>
            <a:spLocks noGrp="1"/>
          </p:cNvSpPr>
          <p:nvPr>
            <p:ph type="sldNum" sz="quarter" idx="10"/>
          </p:nvPr>
        </p:nvSpPr>
        <p:spPr/>
        <p:txBody>
          <a:bodyPr/>
          <a:lstStyle/>
          <a:p>
            <a:pPr marL="0" marR="0" lvl="0" indent="0" algn="r" defTabSz="822960" rtl="0" eaLnBrk="1" fontAlgn="auto" latinLnBrk="0" hangingPunct="1">
              <a:lnSpc>
                <a:spcPct val="100000"/>
              </a:lnSpc>
              <a:spcBef>
                <a:spcPts val="0"/>
              </a:spcBef>
              <a:spcAft>
                <a:spcPts val="0"/>
              </a:spcAft>
              <a:buClrTx/>
              <a:buSzTx/>
              <a:buFontTx/>
              <a:buNone/>
              <a:tabLst/>
              <a:defRPr/>
            </a:pPr>
            <a:fld id="{2969AC09-DF60-43F4-96BF-67D4D9A7409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2296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65750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3" name="Gruppieren 12"/>
          <p:cNvGrpSpPr/>
          <p:nvPr userDrawn="1"/>
        </p:nvGrpSpPr>
        <p:grpSpPr>
          <a:xfrm>
            <a:off x="-13667" y="1484784"/>
            <a:ext cx="9157667" cy="4434838"/>
            <a:chOff x="0" y="609600"/>
            <a:chExt cx="9157667" cy="4434838"/>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319393"/>
              <a:ext cx="4852021" cy="363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Grafik 14"/>
            <p:cNvPicPr>
              <a:picLocks noChangeAspect="1"/>
            </p:cNvPicPr>
            <p:nvPr/>
          </p:nvPicPr>
          <p:blipFill rotWithShape="1">
            <a:blip r:embed="rId3" cstate="print">
              <a:extLst>
                <a:ext uri="{28A0092B-C50C-407E-A947-70E740481C1C}">
                  <a14:useLocalDpi xmlns:a14="http://schemas.microsoft.com/office/drawing/2010/main" val="0"/>
                </a:ext>
              </a:extLst>
            </a:blip>
            <a:srcRect l="11429" r="8939"/>
            <a:stretch/>
          </p:blipFill>
          <p:spPr>
            <a:xfrm>
              <a:off x="0" y="1319393"/>
              <a:ext cx="2123768" cy="3639016"/>
            </a:xfrm>
            <a:prstGeom prst="rect">
              <a:avLst/>
            </a:prstGeom>
          </p:spPr>
        </p:pic>
        <p:pic>
          <p:nvPicPr>
            <p:cNvPr id="16" name="Picture 3" descr="C:\lwd\popnigra\Erhaltungsprojekt SN\Pflanzung Döbern\geschützte Pflanz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120" r="4390"/>
            <a:stretch/>
          </p:blipFill>
          <p:spPr bwMode="auto">
            <a:xfrm>
              <a:off x="4149213" y="1401688"/>
              <a:ext cx="2821858" cy="3642750"/>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566729" y="1367471"/>
              <a:ext cx="4348809" cy="2833067"/>
            </a:xfrm>
            <a:prstGeom prst="rect">
              <a:avLst/>
            </a:prstGeom>
          </p:spPr>
        </p:pic>
      </p:grpSp>
      <p:pic>
        <p:nvPicPr>
          <p:cNvPr id="23576" name="Picture 24" descr="WelleUnten"/>
          <p:cNvPicPr>
            <a:picLocks noChangeAspect="1" noChangeArrowheads="1"/>
          </p:cNvPicPr>
          <p:nvPr userDrawn="1"/>
        </p:nvPicPr>
        <p:blipFill>
          <a:blip r:embed="rId6">
            <a:extLst>
              <a:ext uri="{28A0092B-C50C-407E-A947-70E740481C1C}">
                <a14:useLocalDpi xmlns:a14="http://schemas.microsoft.com/office/drawing/2010/main" val="0"/>
              </a:ext>
            </a:extLst>
          </a:blip>
          <a:srcRect b="56154"/>
          <a:stretch>
            <a:fillRect/>
          </a:stretch>
        </p:blipFill>
        <p:spPr bwMode="auto">
          <a:xfrm>
            <a:off x="0" y="5229225"/>
            <a:ext cx="9144000" cy="1628775"/>
          </a:xfrm>
          <a:prstGeom prst="rect">
            <a:avLst/>
          </a:prstGeom>
          <a:noFill/>
          <a:extLst>
            <a:ext uri="{909E8E84-426E-40DD-AFC4-6F175D3DCCD1}">
              <a14:hiddenFill xmlns:a14="http://schemas.microsoft.com/office/drawing/2010/main">
                <a:solidFill>
                  <a:srgbClr val="FFFFFF"/>
                </a:solidFill>
              </a14:hiddenFill>
            </a:ext>
          </a:extLst>
        </p:spPr>
      </p:pic>
      <p:pic>
        <p:nvPicPr>
          <p:cNvPr id="23575" name="Picture 23" descr="WelleOben"/>
          <p:cNvPicPr>
            <a:picLocks noChangeAspect="1" noChangeArrowheads="1"/>
          </p:cNvPicPr>
          <p:nvPr userDrawn="1"/>
        </p:nvPicPr>
        <p:blipFill>
          <a:blip r:embed="rId7">
            <a:extLst>
              <a:ext uri="{28A0092B-C50C-407E-A947-70E740481C1C}">
                <a14:useLocalDpi xmlns:a14="http://schemas.microsoft.com/office/drawing/2010/main" val="0"/>
              </a:ext>
            </a:extLst>
          </a:blip>
          <a:srcRect t="33066"/>
          <a:stretch>
            <a:fillRect/>
          </a:stretch>
        </p:blipFill>
        <p:spPr bwMode="auto">
          <a:xfrm>
            <a:off x="1588" y="22225"/>
            <a:ext cx="9144000" cy="2381250"/>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p:cNvSpPr>
            <a:spLocks noGrp="1" noChangeArrowheads="1"/>
          </p:cNvSpPr>
          <p:nvPr>
            <p:ph type="ctrTitle"/>
          </p:nvPr>
        </p:nvSpPr>
        <p:spPr>
          <a:xfrm>
            <a:off x="438150" y="981075"/>
            <a:ext cx="6654800" cy="647700"/>
          </a:xfrm>
        </p:spPr>
        <p:txBody>
          <a:bodyPr/>
          <a:lstStyle>
            <a:lvl1pPr>
              <a:defRPr/>
            </a:lvl1pPr>
          </a:lstStyle>
          <a:p>
            <a:pPr lvl="0"/>
            <a:r>
              <a:rPr lang="de-DE" altLang="de-DE" noProof="0" smtClean="0"/>
              <a:t>Titelmasterformat durch Klicken bearbeiten</a:t>
            </a:r>
          </a:p>
        </p:txBody>
      </p:sp>
      <p:sp>
        <p:nvSpPr>
          <p:cNvPr id="23555" name="Rectangle 3"/>
          <p:cNvSpPr>
            <a:spLocks noGrp="1" noChangeArrowheads="1"/>
          </p:cNvSpPr>
          <p:nvPr>
            <p:ph type="subTitle" idx="1"/>
          </p:nvPr>
        </p:nvSpPr>
        <p:spPr>
          <a:xfrm>
            <a:off x="438150" y="1579563"/>
            <a:ext cx="6654800" cy="360362"/>
          </a:xfrm>
        </p:spPr>
        <p:txBody>
          <a:bodyPr wrap="none" anchor="b"/>
          <a:lstStyle>
            <a:lvl1pPr marL="0" indent="0">
              <a:buFont typeface="Arial Unicode MS" pitchFamily="34" charset="-128"/>
              <a:buNone/>
              <a:defRPr sz="2200">
                <a:solidFill>
                  <a:schemeClr val="accent1"/>
                </a:solidFill>
              </a:defRPr>
            </a:lvl1pPr>
          </a:lstStyle>
          <a:p>
            <a:pPr lvl="0"/>
            <a:r>
              <a:rPr lang="de-DE" altLang="de-DE" noProof="0" smtClean="0"/>
              <a:t>Formatvorlage des Untertitelmasters durch Klicken bearbeiten</a:t>
            </a:r>
          </a:p>
        </p:txBody>
      </p:sp>
      <p:pic>
        <p:nvPicPr>
          <p:cNvPr id="23578" name="Picture 26" descr="SMUL_004_O_RGB"/>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580063" y="438150"/>
            <a:ext cx="3125787" cy="519113"/>
          </a:xfrm>
          <a:prstGeom prst="rect">
            <a:avLst/>
          </a:prstGeom>
          <a:noFill/>
          <a:extLst>
            <a:ext uri="{909E8E84-426E-40DD-AFC4-6F175D3DCCD1}">
              <a14:hiddenFill xmlns:a14="http://schemas.microsoft.com/office/drawing/2010/main">
                <a:solidFill>
                  <a:srgbClr val="FFFFFF"/>
                </a:solidFill>
              </a14:hiddenFill>
            </a:ext>
          </a:extLst>
        </p:spPr>
      </p:pic>
      <p:pic>
        <p:nvPicPr>
          <p:cNvPr id="23585" name="Picture 33" descr="SF_ohne Zusatz_HKS57_4Crgb"/>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38150" y="6237288"/>
            <a:ext cx="893763" cy="3317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de-DE" altLang="de-DE"/>
              <a:t>|  </a:t>
            </a:r>
            <a:fld id="{633F3D4F-46C0-4814-B4A3-88B4076DBAF4}" type="datetime4">
              <a:rPr lang="de-DE" altLang="de-DE"/>
              <a:pPr/>
              <a:t>1. August 2023</a:t>
            </a:fld>
            <a:r>
              <a:rPr lang="de-DE" altLang="de-DE"/>
              <a:t>  |  </a:t>
            </a:r>
            <a:r>
              <a:rPr lang="de-DE" altLang="de-DE">
                <a:solidFill>
                  <a:schemeClr val="accent1"/>
                </a:solidFill>
              </a:rPr>
              <a:t>Name Vortragender</a:t>
            </a:r>
          </a:p>
        </p:txBody>
      </p:sp>
      <p:sp>
        <p:nvSpPr>
          <p:cNvPr id="6" name="Foliennummernplatzhalter 5"/>
          <p:cNvSpPr>
            <a:spLocks noGrp="1"/>
          </p:cNvSpPr>
          <p:nvPr>
            <p:ph type="sldNum" sz="quarter" idx="11"/>
          </p:nvPr>
        </p:nvSpPr>
        <p:spPr/>
        <p:txBody>
          <a:bodyPr/>
          <a:lstStyle>
            <a:lvl1pPr>
              <a:defRPr/>
            </a:lvl1pPr>
          </a:lstStyle>
          <a:p>
            <a:fld id="{FAD33385-4CF0-49EB-9869-76939815153D}" type="slidenum">
              <a:rPr lang="de-DE" altLang="de-DE"/>
              <a:pPr/>
              <a:t>‹#›</a:t>
            </a:fld>
            <a:endParaRPr lang="de-DE" altLang="de-DE"/>
          </a:p>
        </p:txBody>
      </p:sp>
    </p:spTree>
    <p:extLst>
      <p:ext uri="{BB962C8B-B14F-4D97-AF65-F5344CB8AC3E}">
        <p14:creationId xmlns:p14="http://schemas.microsoft.com/office/powerpoint/2010/main" val="2366819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de-DE" altLang="de-DE"/>
              <a:t>|  </a:t>
            </a:r>
            <a:fld id="{7365B7B3-F4E8-4FDC-A893-453A9E705328}" type="datetime4">
              <a:rPr lang="de-DE" altLang="de-DE"/>
              <a:pPr/>
              <a:t>1. August 2023</a:t>
            </a:fld>
            <a:r>
              <a:rPr lang="de-DE" altLang="de-DE"/>
              <a:t>  |  </a:t>
            </a:r>
            <a:r>
              <a:rPr lang="de-DE" altLang="de-DE">
                <a:solidFill>
                  <a:schemeClr val="accent1"/>
                </a:solidFill>
              </a:rPr>
              <a:t>Name Vortragender</a:t>
            </a:r>
          </a:p>
        </p:txBody>
      </p:sp>
      <p:sp>
        <p:nvSpPr>
          <p:cNvPr id="5" name="Foliennummernplatzhalter 4"/>
          <p:cNvSpPr>
            <a:spLocks noGrp="1"/>
          </p:cNvSpPr>
          <p:nvPr>
            <p:ph type="sldNum" sz="quarter" idx="11"/>
          </p:nvPr>
        </p:nvSpPr>
        <p:spPr/>
        <p:txBody>
          <a:bodyPr/>
          <a:lstStyle>
            <a:lvl1pPr>
              <a:defRPr/>
            </a:lvl1pPr>
          </a:lstStyle>
          <a:p>
            <a:fld id="{9BDA33E7-BA0C-40ED-9883-4255CDF9FAAC}" type="slidenum">
              <a:rPr lang="de-DE" altLang="de-DE"/>
              <a:pPr/>
              <a:t>‹#›</a:t>
            </a:fld>
            <a:endParaRPr lang="de-DE" altLang="de-DE"/>
          </a:p>
        </p:txBody>
      </p:sp>
    </p:spTree>
    <p:extLst>
      <p:ext uri="{BB962C8B-B14F-4D97-AF65-F5344CB8AC3E}">
        <p14:creationId xmlns:p14="http://schemas.microsoft.com/office/powerpoint/2010/main" val="1663453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38925" y="438150"/>
            <a:ext cx="2066925" cy="5791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38150" y="438150"/>
            <a:ext cx="6048375" cy="5791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de-DE" altLang="de-DE"/>
              <a:t>|  </a:t>
            </a:r>
            <a:fld id="{BD3BA60D-CE41-4938-865D-21F854C7D800}" type="datetime4">
              <a:rPr lang="de-DE" altLang="de-DE"/>
              <a:pPr/>
              <a:t>1. August 2023</a:t>
            </a:fld>
            <a:r>
              <a:rPr lang="de-DE" altLang="de-DE"/>
              <a:t>  |  </a:t>
            </a:r>
            <a:r>
              <a:rPr lang="de-DE" altLang="de-DE">
                <a:solidFill>
                  <a:schemeClr val="accent1"/>
                </a:solidFill>
              </a:rPr>
              <a:t>Name Vortragender</a:t>
            </a:r>
          </a:p>
        </p:txBody>
      </p:sp>
      <p:sp>
        <p:nvSpPr>
          <p:cNvPr id="5" name="Foliennummernplatzhalter 4"/>
          <p:cNvSpPr>
            <a:spLocks noGrp="1"/>
          </p:cNvSpPr>
          <p:nvPr>
            <p:ph type="sldNum" sz="quarter" idx="11"/>
          </p:nvPr>
        </p:nvSpPr>
        <p:spPr/>
        <p:txBody>
          <a:bodyPr/>
          <a:lstStyle>
            <a:lvl1pPr>
              <a:defRPr/>
            </a:lvl1pPr>
          </a:lstStyle>
          <a:p>
            <a:fld id="{07C0A333-734C-4323-9D3D-8744F3620133}" type="slidenum">
              <a:rPr lang="de-DE" altLang="de-DE"/>
              <a:pPr/>
              <a:t>‹#›</a:t>
            </a:fld>
            <a:endParaRPr lang="de-DE" altLang="de-DE"/>
          </a:p>
        </p:txBody>
      </p:sp>
    </p:spTree>
    <p:extLst>
      <p:ext uri="{BB962C8B-B14F-4D97-AF65-F5344CB8AC3E}">
        <p14:creationId xmlns:p14="http://schemas.microsoft.com/office/powerpoint/2010/main" val="2262956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r>
              <a:rPr lang="de-DE" altLang="de-DE"/>
              <a:t>|  </a:t>
            </a:r>
            <a:fld id="{B992D51C-3882-450D-AF49-26F85EA07B47}" type="datetime4">
              <a:rPr lang="de-DE" altLang="de-DE"/>
              <a:pPr/>
              <a:t>1. August 2023</a:t>
            </a:fld>
            <a:r>
              <a:rPr lang="de-DE" altLang="de-DE"/>
              <a:t>  |  </a:t>
            </a:r>
            <a:r>
              <a:rPr lang="de-DE" altLang="de-DE">
                <a:solidFill>
                  <a:schemeClr val="accent1"/>
                </a:solidFill>
              </a:rPr>
              <a:t>Name des Präsentators</a:t>
            </a:r>
          </a:p>
        </p:txBody>
      </p:sp>
      <p:sp>
        <p:nvSpPr>
          <p:cNvPr id="5" name="Foliennummernplatzhalter 4"/>
          <p:cNvSpPr>
            <a:spLocks noGrp="1"/>
          </p:cNvSpPr>
          <p:nvPr>
            <p:ph type="sldNum" sz="quarter" idx="11"/>
          </p:nvPr>
        </p:nvSpPr>
        <p:spPr/>
        <p:txBody>
          <a:bodyPr/>
          <a:lstStyle>
            <a:lvl1pPr>
              <a:defRPr/>
            </a:lvl1pPr>
          </a:lstStyle>
          <a:p>
            <a:fld id="{D1696B52-86F9-40A6-AB9D-115E23300BB9}" type="slidenum">
              <a:rPr lang="de-DE" altLang="de-DE"/>
              <a:pPr/>
              <a:t>‹#›</a:t>
            </a:fld>
            <a:endParaRPr lang="de-DE" altLang="de-DE"/>
          </a:p>
        </p:txBody>
      </p:sp>
    </p:spTree>
    <p:extLst>
      <p:ext uri="{BB962C8B-B14F-4D97-AF65-F5344CB8AC3E}">
        <p14:creationId xmlns:p14="http://schemas.microsoft.com/office/powerpoint/2010/main" val="2831201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de-DE" altLang="de-DE"/>
              <a:t>|  </a:t>
            </a:r>
            <a:fld id="{BB3B4054-D550-4F0B-B7CA-6C95DB107DB0}" type="datetime4">
              <a:rPr lang="de-DE" altLang="de-DE"/>
              <a:pPr/>
              <a:t>1. August 2023</a:t>
            </a:fld>
            <a:r>
              <a:rPr lang="de-DE" altLang="de-DE"/>
              <a:t>  |  </a:t>
            </a:r>
            <a:r>
              <a:rPr lang="de-DE" altLang="de-DE">
                <a:solidFill>
                  <a:schemeClr val="accent1"/>
                </a:solidFill>
              </a:rPr>
              <a:t>Name des Präsentators</a:t>
            </a:r>
          </a:p>
        </p:txBody>
      </p:sp>
      <p:sp>
        <p:nvSpPr>
          <p:cNvPr id="5" name="Foliennummernplatzhalter 4"/>
          <p:cNvSpPr>
            <a:spLocks noGrp="1"/>
          </p:cNvSpPr>
          <p:nvPr>
            <p:ph type="sldNum" sz="quarter" idx="11"/>
          </p:nvPr>
        </p:nvSpPr>
        <p:spPr/>
        <p:txBody>
          <a:bodyPr/>
          <a:lstStyle>
            <a:lvl1pPr>
              <a:defRPr/>
            </a:lvl1pPr>
          </a:lstStyle>
          <a:p>
            <a:fld id="{E7CFE97B-F8D1-4734-8BF4-863527D3A468}" type="slidenum">
              <a:rPr lang="de-DE" altLang="de-DE"/>
              <a:pPr/>
              <a:t>‹#›</a:t>
            </a:fld>
            <a:endParaRPr lang="de-DE" altLang="de-DE"/>
          </a:p>
        </p:txBody>
      </p:sp>
    </p:spTree>
    <p:extLst>
      <p:ext uri="{BB962C8B-B14F-4D97-AF65-F5344CB8AC3E}">
        <p14:creationId xmlns:p14="http://schemas.microsoft.com/office/powerpoint/2010/main" val="3223492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r>
              <a:rPr lang="de-DE" altLang="de-DE"/>
              <a:t>|  </a:t>
            </a:r>
            <a:fld id="{164A9907-929C-406B-9462-6E90476586AC}" type="datetime4">
              <a:rPr lang="de-DE" altLang="de-DE"/>
              <a:pPr/>
              <a:t>1. August 2023</a:t>
            </a:fld>
            <a:r>
              <a:rPr lang="de-DE" altLang="de-DE"/>
              <a:t>  |  </a:t>
            </a:r>
            <a:r>
              <a:rPr lang="de-DE" altLang="de-DE">
                <a:solidFill>
                  <a:schemeClr val="accent1"/>
                </a:solidFill>
              </a:rPr>
              <a:t>Name des Präsentators</a:t>
            </a:r>
          </a:p>
        </p:txBody>
      </p:sp>
      <p:sp>
        <p:nvSpPr>
          <p:cNvPr id="5" name="Foliennummernplatzhalter 4"/>
          <p:cNvSpPr>
            <a:spLocks noGrp="1"/>
          </p:cNvSpPr>
          <p:nvPr>
            <p:ph type="sldNum" sz="quarter" idx="11"/>
          </p:nvPr>
        </p:nvSpPr>
        <p:spPr/>
        <p:txBody>
          <a:bodyPr/>
          <a:lstStyle>
            <a:lvl1pPr>
              <a:defRPr/>
            </a:lvl1pPr>
          </a:lstStyle>
          <a:p>
            <a:fld id="{0D92B046-1C7E-4C5F-8287-5EA298E86AB3}" type="slidenum">
              <a:rPr lang="de-DE" altLang="de-DE"/>
              <a:pPr/>
              <a:t>‹#›</a:t>
            </a:fld>
            <a:endParaRPr lang="de-DE" altLang="de-DE"/>
          </a:p>
        </p:txBody>
      </p:sp>
    </p:spTree>
    <p:extLst>
      <p:ext uri="{BB962C8B-B14F-4D97-AF65-F5344CB8AC3E}">
        <p14:creationId xmlns:p14="http://schemas.microsoft.com/office/powerpoint/2010/main" val="1027595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38150" y="2381250"/>
            <a:ext cx="4057650"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2381250"/>
            <a:ext cx="4057650"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de-DE" altLang="de-DE"/>
              <a:t>|  </a:t>
            </a:r>
            <a:fld id="{A219F26A-F085-4271-95F5-17A39733B1DE}" type="datetime4">
              <a:rPr lang="de-DE" altLang="de-DE"/>
              <a:pPr/>
              <a:t>1. August 2023</a:t>
            </a:fld>
            <a:r>
              <a:rPr lang="de-DE" altLang="de-DE"/>
              <a:t>  |  </a:t>
            </a:r>
            <a:r>
              <a:rPr lang="de-DE" altLang="de-DE">
                <a:solidFill>
                  <a:schemeClr val="accent1"/>
                </a:solidFill>
              </a:rPr>
              <a:t>Name des Präsentators</a:t>
            </a:r>
          </a:p>
        </p:txBody>
      </p:sp>
      <p:sp>
        <p:nvSpPr>
          <p:cNvPr id="6" name="Foliennummernplatzhalter 5"/>
          <p:cNvSpPr>
            <a:spLocks noGrp="1"/>
          </p:cNvSpPr>
          <p:nvPr>
            <p:ph type="sldNum" sz="quarter" idx="11"/>
          </p:nvPr>
        </p:nvSpPr>
        <p:spPr/>
        <p:txBody>
          <a:bodyPr/>
          <a:lstStyle>
            <a:lvl1pPr>
              <a:defRPr/>
            </a:lvl1pPr>
          </a:lstStyle>
          <a:p>
            <a:fld id="{EC6354D4-6077-439E-B0B3-DF65BE152DA8}" type="slidenum">
              <a:rPr lang="de-DE" altLang="de-DE"/>
              <a:pPr/>
              <a:t>‹#›</a:t>
            </a:fld>
            <a:endParaRPr lang="de-DE" altLang="de-DE"/>
          </a:p>
        </p:txBody>
      </p:sp>
    </p:spTree>
    <p:extLst>
      <p:ext uri="{BB962C8B-B14F-4D97-AF65-F5344CB8AC3E}">
        <p14:creationId xmlns:p14="http://schemas.microsoft.com/office/powerpoint/2010/main" val="3985067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r>
              <a:rPr lang="de-DE" altLang="de-DE"/>
              <a:t>|  </a:t>
            </a:r>
            <a:fld id="{28A582B8-EA65-4336-A6BB-EB1B7AFCA6E5}" type="datetime4">
              <a:rPr lang="de-DE" altLang="de-DE"/>
              <a:pPr/>
              <a:t>1. August 2023</a:t>
            </a:fld>
            <a:r>
              <a:rPr lang="de-DE" altLang="de-DE"/>
              <a:t>  |  </a:t>
            </a:r>
            <a:r>
              <a:rPr lang="de-DE" altLang="de-DE">
                <a:solidFill>
                  <a:schemeClr val="accent1"/>
                </a:solidFill>
              </a:rPr>
              <a:t>Name des Präsentators</a:t>
            </a:r>
          </a:p>
        </p:txBody>
      </p:sp>
      <p:sp>
        <p:nvSpPr>
          <p:cNvPr id="8" name="Foliennummernplatzhalter 7"/>
          <p:cNvSpPr>
            <a:spLocks noGrp="1"/>
          </p:cNvSpPr>
          <p:nvPr>
            <p:ph type="sldNum" sz="quarter" idx="11"/>
          </p:nvPr>
        </p:nvSpPr>
        <p:spPr/>
        <p:txBody>
          <a:bodyPr/>
          <a:lstStyle>
            <a:lvl1pPr>
              <a:defRPr/>
            </a:lvl1pPr>
          </a:lstStyle>
          <a:p>
            <a:fld id="{E39E082B-F88D-4EDC-ABBF-CF5182AC3DF4}" type="slidenum">
              <a:rPr lang="de-DE" altLang="de-DE"/>
              <a:pPr/>
              <a:t>‹#›</a:t>
            </a:fld>
            <a:endParaRPr lang="de-DE" altLang="de-DE"/>
          </a:p>
        </p:txBody>
      </p:sp>
    </p:spTree>
    <p:extLst>
      <p:ext uri="{BB962C8B-B14F-4D97-AF65-F5344CB8AC3E}">
        <p14:creationId xmlns:p14="http://schemas.microsoft.com/office/powerpoint/2010/main" val="101926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r>
              <a:rPr lang="de-DE" altLang="de-DE"/>
              <a:t>|  </a:t>
            </a:r>
            <a:fld id="{DA43F082-0E34-42BB-A566-92C5B6817FAC}" type="datetime4">
              <a:rPr lang="de-DE" altLang="de-DE"/>
              <a:pPr/>
              <a:t>1. August 2023</a:t>
            </a:fld>
            <a:r>
              <a:rPr lang="de-DE" altLang="de-DE"/>
              <a:t>  |  </a:t>
            </a:r>
            <a:r>
              <a:rPr lang="de-DE" altLang="de-DE">
                <a:solidFill>
                  <a:schemeClr val="accent1"/>
                </a:solidFill>
              </a:rPr>
              <a:t>Name des Präsentators</a:t>
            </a:r>
          </a:p>
        </p:txBody>
      </p:sp>
      <p:sp>
        <p:nvSpPr>
          <p:cNvPr id="4" name="Foliennummernplatzhalter 3"/>
          <p:cNvSpPr>
            <a:spLocks noGrp="1"/>
          </p:cNvSpPr>
          <p:nvPr>
            <p:ph type="sldNum" sz="quarter" idx="11"/>
          </p:nvPr>
        </p:nvSpPr>
        <p:spPr/>
        <p:txBody>
          <a:bodyPr/>
          <a:lstStyle>
            <a:lvl1pPr>
              <a:defRPr/>
            </a:lvl1pPr>
          </a:lstStyle>
          <a:p>
            <a:fld id="{D8C0C28B-5E88-431B-9C44-A133FF28E07A}" type="slidenum">
              <a:rPr lang="de-DE" altLang="de-DE"/>
              <a:pPr/>
              <a:t>‹#›</a:t>
            </a:fld>
            <a:endParaRPr lang="de-DE" altLang="de-DE"/>
          </a:p>
        </p:txBody>
      </p:sp>
    </p:spTree>
    <p:extLst>
      <p:ext uri="{BB962C8B-B14F-4D97-AF65-F5344CB8AC3E}">
        <p14:creationId xmlns:p14="http://schemas.microsoft.com/office/powerpoint/2010/main" val="2464666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altLang="de-DE"/>
              <a:t>|  </a:t>
            </a:r>
            <a:fld id="{75861A4A-83D7-475A-8E6E-CE01ACC6F03B}" type="datetime4">
              <a:rPr lang="de-DE" altLang="de-DE"/>
              <a:pPr/>
              <a:t>1. August 2023</a:t>
            </a:fld>
            <a:r>
              <a:rPr lang="de-DE" altLang="de-DE"/>
              <a:t>  |  </a:t>
            </a:r>
            <a:r>
              <a:rPr lang="de-DE" altLang="de-DE">
                <a:solidFill>
                  <a:schemeClr val="accent1"/>
                </a:solidFill>
              </a:rPr>
              <a:t>Name des Präsentators</a:t>
            </a:r>
          </a:p>
        </p:txBody>
      </p:sp>
      <p:sp>
        <p:nvSpPr>
          <p:cNvPr id="3" name="Foliennummernplatzhalter 2"/>
          <p:cNvSpPr>
            <a:spLocks noGrp="1"/>
          </p:cNvSpPr>
          <p:nvPr>
            <p:ph type="sldNum" sz="quarter" idx="11"/>
          </p:nvPr>
        </p:nvSpPr>
        <p:spPr/>
        <p:txBody>
          <a:bodyPr/>
          <a:lstStyle>
            <a:lvl1pPr>
              <a:defRPr/>
            </a:lvl1pPr>
          </a:lstStyle>
          <a:p>
            <a:fld id="{2F94911C-5517-4919-99D4-EDC287D647A2}" type="slidenum">
              <a:rPr lang="de-DE" altLang="de-DE"/>
              <a:pPr/>
              <a:t>‹#›</a:t>
            </a:fld>
            <a:endParaRPr lang="de-DE" altLang="de-DE"/>
          </a:p>
        </p:txBody>
      </p:sp>
    </p:spTree>
    <p:extLst>
      <p:ext uri="{BB962C8B-B14F-4D97-AF65-F5344CB8AC3E}">
        <p14:creationId xmlns:p14="http://schemas.microsoft.com/office/powerpoint/2010/main" val="14577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de-DE" altLang="de-DE" dirty="0" smtClean="0"/>
              <a:t>|  </a:t>
            </a:r>
            <a:fld id="{FBEF6D97-3BEF-4FD4-995F-57DE6245C3D2}" type="datetime4">
              <a:rPr lang="de-DE" altLang="de-DE" smtClean="0"/>
              <a:pPr/>
              <a:t>1. August 2023</a:t>
            </a:fld>
            <a:r>
              <a:rPr lang="de-DE" altLang="de-DE" dirty="0" smtClean="0"/>
              <a:t>  |  </a:t>
            </a:r>
            <a:r>
              <a:rPr lang="de-DE" altLang="de-DE" dirty="0" smtClean="0">
                <a:solidFill>
                  <a:schemeClr val="accent1"/>
                </a:solidFill>
              </a:rPr>
              <a:t>Ute Tröber &amp; Heino Wolf</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lvl1pPr>
              <a:defRPr/>
            </a:lvl1pPr>
          </a:lstStyle>
          <a:p>
            <a:fld id="{2B0CE0A5-CCD6-4F24-ACA5-9B2E57F2CBB5}" type="slidenum">
              <a:rPr lang="de-DE" altLang="de-DE"/>
              <a:pPr/>
              <a:t>‹#›</a:t>
            </a:fld>
            <a:endParaRPr lang="de-DE" altLang="de-DE"/>
          </a:p>
        </p:txBody>
      </p:sp>
    </p:spTree>
    <p:extLst>
      <p:ext uri="{BB962C8B-B14F-4D97-AF65-F5344CB8AC3E}">
        <p14:creationId xmlns:p14="http://schemas.microsoft.com/office/powerpoint/2010/main" val="3062856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de-DE" altLang="de-DE"/>
              <a:t>|  </a:t>
            </a:r>
            <a:fld id="{414DFBA6-E67A-4BD0-A8DD-CA5688DE3F11}" type="datetime4">
              <a:rPr lang="de-DE" altLang="de-DE"/>
              <a:pPr/>
              <a:t>1. August 2023</a:t>
            </a:fld>
            <a:r>
              <a:rPr lang="de-DE" altLang="de-DE"/>
              <a:t>  |  </a:t>
            </a:r>
            <a:r>
              <a:rPr lang="de-DE" altLang="de-DE">
                <a:solidFill>
                  <a:schemeClr val="accent1"/>
                </a:solidFill>
              </a:rPr>
              <a:t>Name des Präsentators</a:t>
            </a:r>
          </a:p>
        </p:txBody>
      </p:sp>
      <p:sp>
        <p:nvSpPr>
          <p:cNvPr id="6" name="Foliennummernplatzhalter 5"/>
          <p:cNvSpPr>
            <a:spLocks noGrp="1"/>
          </p:cNvSpPr>
          <p:nvPr>
            <p:ph type="sldNum" sz="quarter" idx="11"/>
          </p:nvPr>
        </p:nvSpPr>
        <p:spPr/>
        <p:txBody>
          <a:bodyPr/>
          <a:lstStyle>
            <a:lvl1pPr>
              <a:defRPr/>
            </a:lvl1pPr>
          </a:lstStyle>
          <a:p>
            <a:fld id="{C9B9066B-851B-434C-A0C6-81EE8DD8A48E}" type="slidenum">
              <a:rPr lang="de-DE" altLang="de-DE"/>
              <a:pPr/>
              <a:t>‹#›</a:t>
            </a:fld>
            <a:endParaRPr lang="de-DE" altLang="de-DE"/>
          </a:p>
        </p:txBody>
      </p:sp>
    </p:spTree>
    <p:extLst>
      <p:ext uri="{BB962C8B-B14F-4D97-AF65-F5344CB8AC3E}">
        <p14:creationId xmlns:p14="http://schemas.microsoft.com/office/powerpoint/2010/main" val="2516373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de-DE" altLang="de-DE"/>
              <a:t>|  </a:t>
            </a:r>
            <a:fld id="{5ED32865-6AA4-4301-B448-31A241C4F4B6}" type="datetime4">
              <a:rPr lang="de-DE" altLang="de-DE"/>
              <a:pPr/>
              <a:t>1. August 2023</a:t>
            </a:fld>
            <a:r>
              <a:rPr lang="de-DE" altLang="de-DE"/>
              <a:t>  |  </a:t>
            </a:r>
            <a:r>
              <a:rPr lang="de-DE" altLang="de-DE">
                <a:solidFill>
                  <a:schemeClr val="accent1"/>
                </a:solidFill>
              </a:rPr>
              <a:t>Name des Präsentators</a:t>
            </a:r>
          </a:p>
        </p:txBody>
      </p:sp>
      <p:sp>
        <p:nvSpPr>
          <p:cNvPr id="6" name="Foliennummernplatzhalter 5"/>
          <p:cNvSpPr>
            <a:spLocks noGrp="1"/>
          </p:cNvSpPr>
          <p:nvPr>
            <p:ph type="sldNum" sz="quarter" idx="11"/>
          </p:nvPr>
        </p:nvSpPr>
        <p:spPr/>
        <p:txBody>
          <a:bodyPr/>
          <a:lstStyle>
            <a:lvl1pPr>
              <a:defRPr/>
            </a:lvl1pPr>
          </a:lstStyle>
          <a:p>
            <a:fld id="{D32C06BB-B1F2-4A45-86F6-134F66C2DE98}" type="slidenum">
              <a:rPr lang="de-DE" altLang="de-DE"/>
              <a:pPr/>
              <a:t>‹#›</a:t>
            </a:fld>
            <a:endParaRPr lang="de-DE" altLang="de-DE"/>
          </a:p>
        </p:txBody>
      </p:sp>
    </p:spTree>
    <p:extLst>
      <p:ext uri="{BB962C8B-B14F-4D97-AF65-F5344CB8AC3E}">
        <p14:creationId xmlns:p14="http://schemas.microsoft.com/office/powerpoint/2010/main" val="722141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de-DE" altLang="de-DE"/>
              <a:t>|  </a:t>
            </a:r>
            <a:fld id="{AA589203-D330-469C-9AE3-78D3B3B0640E}" type="datetime4">
              <a:rPr lang="de-DE" altLang="de-DE"/>
              <a:pPr/>
              <a:t>1. August 2023</a:t>
            </a:fld>
            <a:r>
              <a:rPr lang="de-DE" altLang="de-DE"/>
              <a:t>  |  </a:t>
            </a:r>
            <a:r>
              <a:rPr lang="de-DE" altLang="de-DE">
                <a:solidFill>
                  <a:schemeClr val="accent1"/>
                </a:solidFill>
              </a:rPr>
              <a:t>Name des Präsentators</a:t>
            </a:r>
          </a:p>
        </p:txBody>
      </p:sp>
      <p:sp>
        <p:nvSpPr>
          <p:cNvPr id="5" name="Foliennummernplatzhalter 4"/>
          <p:cNvSpPr>
            <a:spLocks noGrp="1"/>
          </p:cNvSpPr>
          <p:nvPr>
            <p:ph type="sldNum" sz="quarter" idx="11"/>
          </p:nvPr>
        </p:nvSpPr>
        <p:spPr/>
        <p:txBody>
          <a:bodyPr/>
          <a:lstStyle>
            <a:lvl1pPr>
              <a:defRPr/>
            </a:lvl1pPr>
          </a:lstStyle>
          <a:p>
            <a:fld id="{57702D05-E103-4AE5-98CD-CA6C00BEA43F}" type="slidenum">
              <a:rPr lang="de-DE" altLang="de-DE"/>
              <a:pPr/>
              <a:t>‹#›</a:t>
            </a:fld>
            <a:endParaRPr lang="de-DE" altLang="de-DE"/>
          </a:p>
        </p:txBody>
      </p:sp>
    </p:spTree>
    <p:extLst>
      <p:ext uri="{BB962C8B-B14F-4D97-AF65-F5344CB8AC3E}">
        <p14:creationId xmlns:p14="http://schemas.microsoft.com/office/powerpoint/2010/main" val="273516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38925" y="438150"/>
            <a:ext cx="2066925" cy="5791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38150" y="438150"/>
            <a:ext cx="6048375" cy="5791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de-DE" altLang="de-DE"/>
              <a:t>|  </a:t>
            </a:r>
            <a:fld id="{CCA8F876-C44F-4B55-928A-4D5987401132}" type="datetime4">
              <a:rPr lang="de-DE" altLang="de-DE"/>
              <a:pPr/>
              <a:t>1. August 2023</a:t>
            </a:fld>
            <a:r>
              <a:rPr lang="de-DE" altLang="de-DE"/>
              <a:t>  |  </a:t>
            </a:r>
            <a:r>
              <a:rPr lang="de-DE" altLang="de-DE">
                <a:solidFill>
                  <a:schemeClr val="accent1"/>
                </a:solidFill>
              </a:rPr>
              <a:t>Name des Präsentators</a:t>
            </a:r>
          </a:p>
        </p:txBody>
      </p:sp>
      <p:sp>
        <p:nvSpPr>
          <p:cNvPr id="5" name="Foliennummernplatzhalter 4"/>
          <p:cNvSpPr>
            <a:spLocks noGrp="1"/>
          </p:cNvSpPr>
          <p:nvPr>
            <p:ph type="sldNum" sz="quarter" idx="11"/>
          </p:nvPr>
        </p:nvSpPr>
        <p:spPr/>
        <p:txBody>
          <a:bodyPr/>
          <a:lstStyle>
            <a:lvl1pPr>
              <a:defRPr/>
            </a:lvl1pPr>
          </a:lstStyle>
          <a:p>
            <a:fld id="{31AAFB56-1515-4D12-B4CC-4F0E078AF75E}" type="slidenum">
              <a:rPr lang="de-DE" altLang="de-DE"/>
              <a:pPr/>
              <a:t>‹#›</a:t>
            </a:fld>
            <a:endParaRPr lang="de-DE" altLang="de-DE"/>
          </a:p>
        </p:txBody>
      </p:sp>
    </p:spTree>
    <p:extLst>
      <p:ext uri="{BB962C8B-B14F-4D97-AF65-F5344CB8AC3E}">
        <p14:creationId xmlns:p14="http://schemas.microsoft.com/office/powerpoint/2010/main" val="709695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Titelfolie_TUD">
    <p:spTree>
      <p:nvGrpSpPr>
        <p:cNvPr id="1" name=""/>
        <p:cNvGrpSpPr/>
        <p:nvPr/>
      </p:nvGrpSpPr>
      <p:grpSpPr>
        <a:xfrm>
          <a:off x="0" y="0"/>
          <a:ext cx="0" cy="0"/>
          <a:chOff x="0" y="0"/>
          <a:chExt cx="0" cy="0"/>
        </a:xfrm>
      </p:grpSpPr>
      <p:sp>
        <p:nvSpPr>
          <p:cNvPr id="13" name="Rechteck 12"/>
          <p:cNvSpPr/>
          <p:nvPr/>
        </p:nvSpPr>
        <p:spPr>
          <a:xfrm>
            <a:off x="0" y="1025526"/>
            <a:ext cx="9144000" cy="5832476"/>
          </a:xfrm>
          <a:prstGeom prst="rect">
            <a:avLst/>
          </a:prstGeom>
          <a:gradFill>
            <a:gsLst>
              <a:gs pos="14000">
                <a:schemeClr val="tx2"/>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 name="Untertitel 2"/>
          <p:cNvSpPr>
            <a:spLocks noGrp="1"/>
          </p:cNvSpPr>
          <p:nvPr>
            <p:ph type="subTitle" idx="1" hasCustomPrompt="1"/>
          </p:nvPr>
        </p:nvSpPr>
        <p:spPr>
          <a:xfrm>
            <a:off x="656036" y="4494776"/>
            <a:ext cx="7829153" cy="1334525"/>
          </a:xfrm>
        </p:spPr>
        <p:txBody>
          <a:bodyPr/>
          <a:lstStyle>
            <a:lvl1pPr marL="0" indent="0" algn="l">
              <a:buNone/>
              <a:defRPr>
                <a:solidFill>
                  <a:schemeClr val="bg1">
                    <a:alpha val="80000"/>
                  </a:schemeClr>
                </a:solidFill>
              </a:defRPr>
            </a:lvl1pPr>
            <a:lvl2pPr marL="342851" indent="0" algn="ctr">
              <a:buNone/>
              <a:defRPr>
                <a:solidFill>
                  <a:schemeClr val="tx1">
                    <a:tint val="75000"/>
                  </a:schemeClr>
                </a:solidFill>
              </a:defRPr>
            </a:lvl2pPr>
            <a:lvl3pPr marL="685702" indent="0" algn="ctr">
              <a:buNone/>
              <a:defRPr>
                <a:solidFill>
                  <a:schemeClr val="tx1">
                    <a:tint val="75000"/>
                  </a:schemeClr>
                </a:solidFill>
              </a:defRPr>
            </a:lvl3pPr>
            <a:lvl4pPr marL="1028552" indent="0" algn="ctr">
              <a:buNone/>
              <a:defRPr>
                <a:solidFill>
                  <a:schemeClr val="tx1">
                    <a:tint val="75000"/>
                  </a:schemeClr>
                </a:solidFill>
              </a:defRPr>
            </a:lvl4pPr>
            <a:lvl5pPr marL="1371401" indent="0" algn="ctr">
              <a:buNone/>
              <a:defRPr>
                <a:solidFill>
                  <a:schemeClr val="tx1">
                    <a:tint val="75000"/>
                  </a:schemeClr>
                </a:solidFill>
              </a:defRPr>
            </a:lvl5pPr>
            <a:lvl6pPr marL="1714253" indent="0" algn="ctr">
              <a:buNone/>
              <a:defRPr>
                <a:solidFill>
                  <a:schemeClr val="tx1">
                    <a:tint val="75000"/>
                  </a:schemeClr>
                </a:solidFill>
              </a:defRPr>
            </a:lvl6pPr>
            <a:lvl7pPr marL="2057102" indent="0" algn="ctr">
              <a:buNone/>
              <a:defRPr>
                <a:solidFill>
                  <a:schemeClr val="tx1">
                    <a:tint val="75000"/>
                  </a:schemeClr>
                </a:solidFill>
              </a:defRPr>
            </a:lvl7pPr>
            <a:lvl8pPr marL="2399952" indent="0" algn="ctr">
              <a:buNone/>
              <a:defRPr>
                <a:solidFill>
                  <a:schemeClr val="tx1">
                    <a:tint val="75000"/>
                  </a:schemeClr>
                </a:solidFill>
              </a:defRPr>
            </a:lvl8pPr>
            <a:lvl9pPr marL="2742803" indent="0" algn="ctr">
              <a:buNone/>
              <a:defRPr>
                <a:solidFill>
                  <a:schemeClr val="tx1">
                    <a:tint val="75000"/>
                  </a:schemeClr>
                </a:solidFill>
              </a:defRPr>
            </a:lvl9pPr>
          </a:lstStyle>
          <a:p>
            <a:r>
              <a:rPr lang="de-DE" dirty="0"/>
              <a:t>Formatvorlage des Untertitelmasters durch Klicken bearbeiten</a:t>
            </a:r>
            <a:br>
              <a:rPr lang="de-DE" dirty="0"/>
            </a:br>
            <a:r>
              <a:rPr lang="de-DE" dirty="0"/>
              <a:t>Ort oder Anlass des Vortrags // Samstag, 13. Januar 2018</a:t>
            </a:r>
          </a:p>
        </p:txBody>
      </p:sp>
      <p:sp>
        <p:nvSpPr>
          <p:cNvPr id="26" name="Textplatzhalter 25"/>
          <p:cNvSpPr>
            <a:spLocks noGrp="1"/>
          </p:cNvSpPr>
          <p:nvPr>
            <p:ph type="body" sz="quarter" idx="10" hasCustomPrompt="1"/>
          </p:nvPr>
        </p:nvSpPr>
        <p:spPr>
          <a:xfrm>
            <a:off x="656035" y="2420841"/>
            <a:ext cx="7829155" cy="828676"/>
          </a:xfrm>
          <a:ln>
            <a:noFill/>
          </a:ln>
        </p:spPr>
        <p:txBody>
          <a:bodyPr/>
          <a:lstStyle>
            <a:lvl1pPr>
              <a:spcBef>
                <a:spcPts val="0"/>
              </a:spcBef>
              <a:defRPr sz="1200">
                <a:solidFill>
                  <a:schemeClr val="bg1">
                    <a:alpha val="80000"/>
                  </a:schemeClr>
                </a:solidFill>
              </a:defRPr>
            </a:lvl1pPr>
          </a:lstStyle>
          <a:p>
            <a:pPr lvl="0"/>
            <a:r>
              <a:rPr lang="de-DE" dirty="0"/>
              <a:t>Vorname Name</a:t>
            </a:r>
            <a:br>
              <a:rPr lang="de-DE" dirty="0"/>
            </a:br>
            <a:r>
              <a:rPr lang="de-DE" dirty="0"/>
              <a:t>Struktureinheit  der TU Dresden</a:t>
            </a:r>
          </a:p>
        </p:txBody>
      </p:sp>
      <p:sp>
        <p:nvSpPr>
          <p:cNvPr id="4" name="Rechteck 3"/>
          <p:cNvSpPr/>
          <p:nvPr/>
        </p:nvSpPr>
        <p:spPr>
          <a:xfrm>
            <a:off x="0" y="1025526"/>
            <a:ext cx="9144000" cy="1714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Titel 1"/>
          <p:cNvSpPr>
            <a:spLocks noGrp="1"/>
          </p:cNvSpPr>
          <p:nvPr>
            <p:ph type="title" hasCustomPrompt="1"/>
          </p:nvPr>
        </p:nvSpPr>
        <p:spPr>
          <a:xfrm>
            <a:off x="656035" y="3392203"/>
            <a:ext cx="7829155" cy="972108"/>
          </a:xfrm>
          <a:ln>
            <a:noFill/>
          </a:ln>
        </p:spPr>
        <p:txBody>
          <a:bodyPr/>
          <a:lstStyle>
            <a:lvl1pPr>
              <a:defRPr sz="2400" b="1">
                <a:solidFill>
                  <a:schemeClr val="bg1"/>
                </a:solidFill>
              </a:defRPr>
            </a:lvl1pPr>
          </a:lstStyle>
          <a:p>
            <a:r>
              <a:rPr lang="de-DE" dirty="0"/>
              <a:t>Titelmasterformat</a:t>
            </a:r>
            <a:br>
              <a:rPr lang="de-DE" dirty="0"/>
            </a:br>
            <a:r>
              <a:rPr lang="de-DE" dirty="0"/>
              <a:t>durch Klicken bearbeiten</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9548" y="328250"/>
            <a:ext cx="913901" cy="554589"/>
          </a:xfrm>
          <a:prstGeom prst="rect">
            <a:avLst/>
          </a:prstGeom>
        </p:spPr>
      </p:pic>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728" y="349731"/>
            <a:ext cx="1323554" cy="513188"/>
          </a:xfrm>
          <a:prstGeom prst="rect">
            <a:avLst/>
          </a:prstGeom>
        </p:spPr>
      </p:pic>
    </p:spTree>
    <p:extLst>
      <p:ext uri="{BB962C8B-B14F-4D97-AF65-F5344CB8AC3E}">
        <p14:creationId xmlns:p14="http://schemas.microsoft.com/office/powerpoint/2010/main" val="823775615"/>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elfolie_TUD">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656034" y="4494776"/>
            <a:ext cx="7829155" cy="1334525"/>
          </a:xfrm>
        </p:spPr>
        <p:txBody>
          <a:bodyPr/>
          <a:lstStyle>
            <a:lvl1pPr marL="0" indent="0" algn="l">
              <a:buNone/>
              <a:defRPr>
                <a:solidFill>
                  <a:schemeClr val="bg2"/>
                </a:solidFill>
              </a:defRPr>
            </a:lvl1pPr>
            <a:lvl2pPr marL="342851" indent="0" algn="ctr">
              <a:buNone/>
              <a:defRPr>
                <a:solidFill>
                  <a:schemeClr val="tx1">
                    <a:tint val="75000"/>
                  </a:schemeClr>
                </a:solidFill>
              </a:defRPr>
            </a:lvl2pPr>
            <a:lvl3pPr marL="685702" indent="0" algn="ctr">
              <a:buNone/>
              <a:defRPr>
                <a:solidFill>
                  <a:schemeClr val="tx1">
                    <a:tint val="75000"/>
                  </a:schemeClr>
                </a:solidFill>
              </a:defRPr>
            </a:lvl3pPr>
            <a:lvl4pPr marL="1028552" indent="0" algn="ctr">
              <a:buNone/>
              <a:defRPr>
                <a:solidFill>
                  <a:schemeClr val="tx1">
                    <a:tint val="75000"/>
                  </a:schemeClr>
                </a:solidFill>
              </a:defRPr>
            </a:lvl4pPr>
            <a:lvl5pPr marL="1371401" indent="0" algn="ctr">
              <a:buNone/>
              <a:defRPr>
                <a:solidFill>
                  <a:schemeClr val="tx1">
                    <a:tint val="75000"/>
                  </a:schemeClr>
                </a:solidFill>
              </a:defRPr>
            </a:lvl5pPr>
            <a:lvl6pPr marL="1714253" indent="0" algn="ctr">
              <a:buNone/>
              <a:defRPr>
                <a:solidFill>
                  <a:schemeClr val="tx1">
                    <a:tint val="75000"/>
                  </a:schemeClr>
                </a:solidFill>
              </a:defRPr>
            </a:lvl6pPr>
            <a:lvl7pPr marL="2057102" indent="0" algn="ctr">
              <a:buNone/>
              <a:defRPr>
                <a:solidFill>
                  <a:schemeClr val="tx1">
                    <a:tint val="75000"/>
                  </a:schemeClr>
                </a:solidFill>
              </a:defRPr>
            </a:lvl7pPr>
            <a:lvl8pPr marL="2399952" indent="0" algn="ctr">
              <a:buNone/>
              <a:defRPr>
                <a:solidFill>
                  <a:schemeClr val="tx1">
                    <a:tint val="75000"/>
                  </a:schemeClr>
                </a:solidFill>
              </a:defRPr>
            </a:lvl8pPr>
            <a:lvl9pPr marL="2742803" indent="0" algn="ctr">
              <a:buNone/>
              <a:defRPr>
                <a:solidFill>
                  <a:schemeClr val="tx1">
                    <a:tint val="75000"/>
                  </a:schemeClr>
                </a:solidFill>
              </a:defRPr>
            </a:lvl9pPr>
          </a:lstStyle>
          <a:p>
            <a:r>
              <a:rPr lang="de-DE" dirty="0"/>
              <a:t>Formatvorlage des Untertitelmasters durch Klicken bearbeiten</a:t>
            </a:r>
            <a:br>
              <a:rPr lang="de-DE" dirty="0"/>
            </a:br>
            <a:r>
              <a:rPr lang="de-DE" dirty="0"/>
              <a:t>Ort oder Anlass des Vortrags // Samstag, 13. Januar 2018</a:t>
            </a:r>
          </a:p>
        </p:txBody>
      </p:sp>
      <p:sp>
        <p:nvSpPr>
          <p:cNvPr id="26" name="Textplatzhalter 25"/>
          <p:cNvSpPr>
            <a:spLocks noGrp="1"/>
          </p:cNvSpPr>
          <p:nvPr>
            <p:ph type="body" sz="quarter" idx="10" hasCustomPrompt="1"/>
          </p:nvPr>
        </p:nvSpPr>
        <p:spPr>
          <a:xfrm>
            <a:off x="656035" y="2420841"/>
            <a:ext cx="7829155" cy="828676"/>
          </a:xfrm>
          <a:ln>
            <a:noFill/>
          </a:ln>
        </p:spPr>
        <p:txBody>
          <a:bodyPr/>
          <a:lstStyle>
            <a:lvl1pPr>
              <a:spcBef>
                <a:spcPts val="0"/>
              </a:spcBef>
              <a:defRPr sz="1200">
                <a:solidFill>
                  <a:schemeClr val="bg2"/>
                </a:solidFill>
              </a:defRPr>
            </a:lvl1pPr>
          </a:lstStyle>
          <a:p>
            <a:pPr lvl="0"/>
            <a:r>
              <a:rPr lang="de-DE" dirty="0"/>
              <a:t>Vorname Name</a:t>
            </a:r>
            <a:br>
              <a:rPr lang="de-DE" dirty="0"/>
            </a:br>
            <a:r>
              <a:rPr lang="de-DE" dirty="0"/>
              <a:t>Struktureinheit  der TU Dresden</a:t>
            </a:r>
          </a:p>
        </p:txBody>
      </p:sp>
      <p:sp>
        <p:nvSpPr>
          <p:cNvPr id="2" name="Titel 1"/>
          <p:cNvSpPr>
            <a:spLocks noGrp="1"/>
          </p:cNvSpPr>
          <p:nvPr>
            <p:ph type="title" hasCustomPrompt="1"/>
          </p:nvPr>
        </p:nvSpPr>
        <p:spPr>
          <a:xfrm>
            <a:off x="656035" y="3392203"/>
            <a:ext cx="7829155" cy="972108"/>
          </a:xfrm>
          <a:ln>
            <a:noFill/>
          </a:ln>
        </p:spPr>
        <p:txBody>
          <a:bodyPr/>
          <a:lstStyle>
            <a:lvl1pPr>
              <a:defRPr sz="2400" b="1">
                <a:solidFill>
                  <a:schemeClr val="tx2"/>
                </a:solidFill>
              </a:defRPr>
            </a:lvl1pPr>
          </a:lstStyle>
          <a:p>
            <a:r>
              <a:rPr lang="de-DE" dirty="0"/>
              <a:t>Titelmasterformat</a:t>
            </a:r>
            <a:br>
              <a:rPr lang="de-DE" dirty="0"/>
            </a:br>
            <a:r>
              <a:rPr lang="de-DE" dirty="0"/>
              <a:t>durch Klicken bearbeiten</a:t>
            </a:r>
          </a:p>
        </p:txBody>
      </p:sp>
      <p:cxnSp>
        <p:nvCxnSpPr>
          <p:cNvPr id="8" name="Gerade Verbindung 14"/>
          <p:cNvCxnSpPr/>
          <p:nvPr/>
        </p:nvCxnSpPr>
        <p:spPr>
          <a:xfrm>
            <a:off x="0" y="1026000"/>
            <a:ext cx="9144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Gerade Verbindung 14"/>
          <p:cNvCxnSpPr/>
          <p:nvPr/>
        </p:nvCxnSpPr>
        <p:spPr>
          <a:xfrm>
            <a:off x="0" y="1206000"/>
            <a:ext cx="9144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9548" y="328250"/>
            <a:ext cx="913901" cy="554589"/>
          </a:xfrm>
          <a:prstGeom prst="rect">
            <a:avLst/>
          </a:prstGeom>
        </p:spPr>
      </p:pic>
      <p:pic>
        <p:nvPicPr>
          <p:cNvPr id="10" name="Grafik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728" y="349731"/>
            <a:ext cx="1323554" cy="513188"/>
          </a:xfrm>
          <a:prstGeom prst="rect">
            <a:avLst/>
          </a:prstGeom>
        </p:spPr>
      </p:pic>
    </p:spTree>
    <p:extLst>
      <p:ext uri="{BB962C8B-B14F-4D97-AF65-F5344CB8AC3E}">
        <p14:creationId xmlns:p14="http://schemas.microsoft.com/office/powerpoint/2010/main" val="4055548118"/>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6" name="Inhaltsplatzhalter 5"/>
          <p:cNvSpPr>
            <a:spLocks noGrp="1"/>
          </p:cNvSpPr>
          <p:nvPr>
            <p:ph sz="quarter" idx="10"/>
          </p:nvPr>
        </p:nvSpPr>
        <p:spPr>
          <a:xfrm>
            <a:off x="656033" y="1484313"/>
            <a:ext cx="7935516" cy="4344987"/>
          </a:xfrm>
        </p:spPr>
        <p:txBody>
          <a:bodyPr/>
          <a:lstStyle>
            <a:lvl1pPr>
              <a:spcBef>
                <a:spcPts val="900"/>
              </a:spcBef>
              <a:defRPr/>
            </a:lvl1pPr>
            <a:lvl3pPr>
              <a:spcBef>
                <a:spcPts val="900"/>
              </a:spcBef>
              <a:defRPr/>
            </a:lvl3pPr>
          </a:lstStyle>
          <a:p>
            <a:pPr lvl="0"/>
            <a:r>
              <a:rPr lang="de-DE" smtClean="0"/>
              <a:t>Formatvorlagen des Textmasters bearbeiten</a:t>
            </a:r>
          </a:p>
        </p:txBody>
      </p:sp>
      <p:pic>
        <p:nvPicPr>
          <p:cNvPr id="5" name="Inhaltsplatzhalter 11">
            <a:extLst>
              <a:ext uri="{FF2B5EF4-FFF2-40B4-BE49-F238E27FC236}">
                <a16:creationId xmlns="" xmlns:a16="http://schemas.microsoft.com/office/drawing/2014/main" id="{5E864437-E630-4128-9FC0-1A4DAB7FAF40}"/>
              </a:ext>
            </a:extLst>
          </p:cNvPr>
          <p:cNvPicPr>
            <a:picLocks noChangeAspect="1"/>
          </p:cNvPicPr>
          <p:nvPr userDrawn="1"/>
        </p:nvPicPr>
        <p:blipFill>
          <a:blip r:embed="rId2"/>
          <a:stretch>
            <a:fillRect/>
          </a:stretch>
        </p:blipFill>
        <p:spPr>
          <a:xfrm flipV="1">
            <a:off x="-6071" y="1332333"/>
            <a:ext cx="9153000" cy="67064"/>
          </a:xfrm>
          <a:prstGeom prst="rect">
            <a:avLst/>
          </a:prstGeom>
        </p:spPr>
      </p:pic>
      <p:pic>
        <p:nvPicPr>
          <p:cNvPr id="7" name="Grafik 6">
            <a:extLst>
              <a:ext uri="{FF2B5EF4-FFF2-40B4-BE49-F238E27FC236}">
                <a16:creationId xmlns="" xmlns:a16="http://schemas.microsoft.com/office/drawing/2014/main" id="{207D3587-7A93-4F93-9429-FC387FF77A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7155"/>
          <a:stretch/>
        </p:blipFill>
        <p:spPr>
          <a:xfrm>
            <a:off x="-6072" y="452928"/>
            <a:ext cx="540000" cy="5842303"/>
          </a:xfrm>
          <a:prstGeom prst="rect">
            <a:avLst/>
          </a:prstGeom>
        </p:spPr>
      </p:pic>
    </p:spTree>
    <p:extLst>
      <p:ext uri="{BB962C8B-B14F-4D97-AF65-F5344CB8AC3E}">
        <p14:creationId xmlns:p14="http://schemas.microsoft.com/office/powerpoint/2010/main" val="1125703876"/>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hteck 2"/>
          <p:cNvSpPr/>
          <p:nvPr/>
        </p:nvSpPr>
        <p:spPr>
          <a:xfrm>
            <a:off x="0" y="2"/>
            <a:ext cx="9144000" cy="6129336"/>
          </a:xfrm>
          <a:prstGeom prst="rect">
            <a:avLst/>
          </a:prstGeom>
          <a:gradFill>
            <a:gsLst>
              <a:gs pos="14000">
                <a:schemeClr val="tx2"/>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 name="Titel 1"/>
          <p:cNvSpPr>
            <a:spLocks noGrp="1"/>
          </p:cNvSpPr>
          <p:nvPr>
            <p:ph type="title"/>
          </p:nvPr>
        </p:nvSpPr>
        <p:spPr>
          <a:xfrm>
            <a:off x="656035" y="3387259"/>
            <a:ext cx="7935515" cy="1198491"/>
          </a:xfrm>
        </p:spPr>
        <p:txBody>
          <a:bodyPr/>
          <a:lstStyle>
            <a:lvl1pPr>
              <a:defRPr sz="2400" b="1">
                <a:solidFill>
                  <a:schemeClr val="bg1"/>
                </a:solidFill>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124381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024312" y="1484313"/>
            <a:ext cx="4567237" cy="4344987"/>
          </a:xfrm>
        </p:spPr>
        <p:txBody>
          <a:bodyPr/>
          <a:lstStyle/>
          <a:p>
            <a:pPr lvl="0"/>
            <a:r>
              <a:rPr lang="de-DE" smtClean="0"/>
              <a:t>Formatvorlagen des Textmasters bearbeiten</a:t>
            </a:r>
          </a:p>
        </p:txBody>
      </p:sp>
      <p:sp>
        <p:nvSpPr>
          <p:cNvPr id="9" name="Bildplatzhalter 7"/>
          <p:cNvSpPr>
            <a:spLocks noGrp="1"/>
          </p:cNvSpPr>
          <p:nvPr>
            <p:ph type="pic" sz="quarter" idx="13"/>
          </p:nvPr>
        </p:nvSpPr>
        <p:spPr>
          <a:xfrm>
            <a:off x="656034" y="1484313"/>
            <a:ext cx="3225404" cy="1332000"/>
          </a:xfrm>
        </p:spPr>
        <p:txBody>
          <a:bodyPr/>
          <a:lstStyle/>
          <a:p>
            <a:r>
              <a:rPr lang="de-DE" smtClean="0"/>
              <a:t>Bild durch Klicken auf Symbol hinzufügen</a:t>
            </a:r>
            <a:endParaRPr lang="de-DE" dirty="0"/>
          </a:p>
        </p:txBody>
      </p:sp>
      <p:sp>
        <p:nvSpPr>
          <p:cNvPr id="10" name="Bildplatzhalter 7"/>
          <p:cNvSpPr>
            <a:spLocks noGrp="1"/>
          </p:cNvSpPr>
          <p:nvPr>
            <p:ph type="pic" sz="quarter" idx="14"/>
          </p:nvPr>
        </p:nvSpPr>
        <p:spPr>
          <a:xfrm>
            <a:off x="656034" y="2943181"/>
            <a:ext cx="3225403" cy="1332000"/>
          </a:xfrm>
        </p:spPr>
        <p:txBody>
          <a:bodyPr/>
          <a:lstStyle/>
          <a:p>
            <a:r>
              <a:rPr lang="de-DE" smtClean="0"/>
              <a:t>Bild durch Klicken auf Symbol hinzufügen</a:t>
            </a:r>
            <a:endParaRPr lang="de-DE" dirty="0"/>
          </a:p>
        </p:txBody>
      </p:sp>
      <p:sp>
        <p:nvSpPr>
          <p:cNvPr id="11" name="Bildplatzhalter 7"/>
          <p:cNvSpPr>
            <a:spLocks noGrp="1"/>
          </p:cNvSpPr>
          <p:nvPr>
            <p:ph type="pic" sz="quarter" idx="15"/>
          </p:nvPr>
        </p:nvSpPr>
        <p:spPr>
          <a:xfrm>
            <a:off x="656033" y="4402051"/>
            <a:ext cx="3225403" cy="1427249"/>
          </a:xfrm>
        </p:spPr>
        <p:txBody>
          <a:bodyPr/>
          <a:lstStyle/>
          <a:p>
            <a:r>
              <a:rPr lang="de-DE" smtClean="0"/>
              <a:t>Bild durch Klicken auf Symbol hinzufügen</a:t>
            </a:r>
            <a:endParaRPr lang="de-DE" dirty="0"/>
          </a:p>
        </p:txBody>
      </p:sp>
      <p:sp>
        <p:nvSpPr>
          <p:cNvPr id="4" name="Titel 3"/>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541884487"/>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9" name="Bildplatzhalter 7"/>
          <p:cNvSpPr>
            <a:spLocks noGrp="1"/>
          </p:cNvSpPr>
          <p:nvPr>
            <p:ph type="pic" sz="quarter" idx="13"/>
          </p:nvPr>
        </p:nvSpPr>
        <p:spPr>
          <a:xfrm>
            <a:off x="4700587" y="1484314"/>
            <a:ext cx="3890963" cy="4344985"/>
          </a:xfrm>
        </p:spPr>
        <p:txBody>
          <a:bodyPr/>
          <a:lstStyle/>
          <a:p>
            <a:r>
              <a:rPr lang="de-DE" smtClean="0"/>
              <a:t>Bild durch Klicken auf Symbol hinzufügen</a:t>
            </a:r>
            <a:endParaRPr lang="de-DE" dirty="0"/>
          </a:p>
        </p:txBody>
      </p:sp>
      <p:sp>
        <p:nvSpPr>
          <p:cNvPr id="7" name="Textplatzhalter 6"/>
          <p:cNvSpPr>
            <a:spLocks noGrp="1"/>
          </p:cNvSpPr>
          <p:nvPr>
            <p:ph type="body" sz="quarter" idx="14"/>
          </p:nvPr>
        </p:nvSpPr>
        <p:spPr>
          <a:xfrm>
            <a:off x="656035" y="1484314"/>
            <a:ext cx="3896915" cy="4344985"/>
          </a:xfrm>
        </p:spPr>
        <p:txBody>
          <a:bodyPr/>
          <a:lstStyle/>
          <a:p>
            <a:pPr lvl="0"/>
            <a:r>
              <a:rPr lang="de-DE" smtClean="0"/>
              <a:t>Formatvorlagen des Textmasters bearbeiten</a:t>
            </a:r>
          </a:p>
        </p:txBody>
      </p:sp>
    </p:spTree>
    <p:extLst>
      <p:ext uri="{BB962C8B-B14F-4D97-AF65-F5344CB8AC3E}">
        <p14:creationId xmlns:p14="http://schemas.microsoft.com/office/powerpoint/2010/main" val="3339947001"/>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altLang="de-DE" smtClean="0"/>
              <a:t>|  </a:t>
            </a:r>
            <a:fld id="{7153DCBB-F33F-436F-8BAF-4F9724D3EE83}" type="datetime4">
              <a:rPr lang="de-DE" altLang="de-DE" smtClean="0"/>
              <a:pPr/>
              <a:t>1. August 2023</a:t>
            </a:fld>
            <a:r>
              <a:rPr lang="de-DE" altLang="de-DE" smtClean="0"/>
              <a:t>  |  </a:t>
            </a:r>
            <a:r>
              <a:rPr lang="de-DE" altLang="de-DE" smtClean="0">
                <a:solidFill>
                  <a:schemeClr val="accent1"/>
                </a:solidFill>
              </a:rPr>
              <a:t>Ute Tröber &amp; Heino Wolf</a:t>
            </a:r>
            <a:endParaRPr lang="de-DE" altLang="de-DE" dirty="0">
              <a:solidFill>
                <a:schemeClr val="accent1"/>
              </a:solidFill>
            </a:endParaRPr>
          </a:p>
        </p:txBody>
      </p:sp>
      <p:sp>
        <p:nvSpPr>
          <p:cNvPr id="4" name="Foliennummernplatzhalter 3"/>
          <p:cNvSpPr>
            <a:spLocks noGrp="1"/>
          </p:cNvSpPr>
          <p:nvPr>
            <p:ph type="sldNum" sz="quarter" idx="11"/>
          </p:nvPr>
        </p:nvSpPr>
        <p:spPr/>
        <p:txBody>
          <a:bodyPr/>
          <a:lstStyle/>
          <a:p>
            <a:fld id="{DC74FD44-95F2-46F2-9ABB-A9F12BDA400A}" type="slidenum">
              <a:rPr lang="de-DE" altLang="de-DE" smtClean="0"/>
              <a:pPr/>
              <a:t>‹#›</a:t>
            </a:fld>
            <a:endParaRPr lang="de-DE" altLang="de-DE"/>
          </a:p>
        </p:txBody>
      </p:sp>
    </p:spTree>
    <p:extLst>
      <p:ext uri="{BB962C8B-B14F-4D97-AF65-F5344CB8AC3E}">
        <p14:creationId xmlns:p14="http://schemas.microsoft.com/office/powerpoint/2010/main" val="15430803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Titelmasterformat durch Klicken bearbeiten</a:t>
            </a:r>
            <a:endParaRPr lang="de-DE"/>
          </a:p>
        </p:txBody>
      </p:sp>
      <p:sp>
        <p:nvSpPr>
          <p:cNvPr id="6" name="Textplatzhalter 5"/>
          <p:cNvSpPr>
            <a:spLocks noGrp="1"/>
          </p:cNvSpPr>
          <p:nvPr>
            <p:ph type="body" sz="quarter" idx="10"/>
          </p:nvPr>
        </p:nvSpPr>
        <p:spPr>
          <a:xfrm>
            <a:off x="656035" y="1484314"/>
            <a:ext cx="3896915" cy="4344985"/>
          </a:xfrm>
        </p:spPr>
        <p:txBody>
          <a:bodyPr/>
          <a:lstStyle/>
          <a:p>
            <a:pPr lvl="0"/>
            <a:r>
              <a:rPr lang="de-DE" smtClean="0"/>
              <a:t>Formatvorlagen des Textmasters bearbeiten</a:t>
            </a:r>
          </a:p>
        </p:txBody>
      </p:sp>
      <p:sp>
        <p:nvSpPr>
          <p:cNvPr id="8" name="Textplatzhalter 7"/>
          <p:cNvSpPr>
            <a:spLocks noGrp="1"/>
          </p:cNvSpPr>
          <p:nvPr>
            <p:ph type="body" sz="quarter" idx="11"/>
          </p:nvPr>
        </p:nvSpPr>
        <p:spPr>
          <a:xfrm>
            <a:off x="4700587" y="1484315"/>
            <a:ext cx="3890963" cy="4344984"/>
          </a:xfrm>
        </p:spPr>
        <p:txBody>
          <a:bodyPr/>
          <a:lstStyle/>
          <a:p>
            <a:pPr lvl="0"/>
            <a:r>
              <a:rPr lang="de-DE" smtClean="0"/>
              <a:t>Formatvorlagen des Textmasters bearbeiten</a:t>
            </a:r>
          </a:p>
        </p:txBody>
      </p:sp>
    </p:spTree>
    <p:extLst>
      <p:ext uri="{BB962C8B-B14F-4D97-AF65-F5344CB8AC3E}">
        <p14:creationId xmlns:p14="http://schemas.microsoft.com/office/powerpoint/2010/main" val="1894945141"/>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56035" y="346076"/>
            <a:ext cx="7935515" cy="684213"/>
          </a:xfrm>
        </p:spPr>
        <p:txBody>
          <a:bodyPr/>
          <a:lstStyle/>
          <a:p>
            <a:r>
              <a:rPr lang="de-DE" smtClean="0"/>
              <a:t>Titelmasterformat durch Klicken bearbeiten</a:t>
            </a:r>
            <a:endParaRPr lang="de-DE" dirty="0"/>
          </a:p>
        </p:txBody>
      </p:sp>
      <p:sp>
        <p:nvSpPr>
          <p:cNvPr id="6" name="Textplatzhalter 5"/>
          <p:cNvSpPr>
            <a:spLocks noGrp="1"/>
          </p:cNvSpPr>
          <p:nvPr>
            <p:ph type="body" sz="quarter" idx="10"/>
          </p:nvPr>
        </p:nvSpPr>
        <p:spPr>
          <a:xfrm>
            <a:off x="656034" y="1484314"/>
            <a:ext cx="2549682" cy="4344985"/>
          </a:xfrm>
        </p:spPr>
        <p:txBody>
          <a:bodyPr/>
          <a:lstStyle/>
          <a:p>
            <a:pPr lvl="0"/>
            <a:r>
              <a:rPr lang="de-DE" smtClean="0"/>
              <a:t>Formatvorlagen des Textmasters bearbeiten</a:t>
            </a:r>
          </a:p>
        </p:txBody>
      </p:sp>
      <p:sp>
        <p:nvSpPr>
          <p:cNvPr id="7" name="Textplatzhalter 7"/>
          <p:cNvSpPr>
            <a:spLocks noGrp="1"/>
          </p:cNvSpPr>
          <p:nvPr>
            <p:ph type="body" sz="quarter" idx="11"/>
          </p:nvPr>
        </p:nvSpPr>
        <p:spPr>
          <a:xfrm>
            <a:off x="6053137" y="1484315"/>
            <a:ext cx="2538413" cy="4344984"/>
          </a:xfrm>
        </p:spPr>
        <p:txBody>
          <a:bodyPr/>
          <a:lstStyle/>
          <a:p>
            <a:pPr lvl="0"/>
            <a:r>
              <a:rPr lang="de-DE" smtClean="0"/>
              <a:t>Formatvorlagen des Textmasters bearbeiten</a:t>
            </a:r>
          </a:p>
        </p:txBody>
      </p:sp>
      <p:sp>
        <p:nvSpPr>
          <p:cNvPr id="9" name="Textplatzhalter 5"/>
          <p:cNvSpPr>
            <a:spLocks noGrp="1"/>
          </p:cNvSpPr>
          <p:nvPr>
            <p:ph type="body" sz="quarter" idx="12"/>
          </p:nvPr>
        </p:nvSpPr>
        <p:spPr>
          <a:xfrm>
            <a:off x="3343275" y="1484315"/>
            <a:ext cx="2562225" cy="4344984"/>
          </a:xfrm>
        </p:spPr>
        <p:txBody>
          <a:bodyPr/>
          <a:lstStyle/>
          <a:p>
            <a:pPr lvl="0"/>
            <a:r>
              <a:rPr lang="de-DE" smtClean="0"/>
              <a:t>Formatvorlagen des Textmasters bearbeiten</a:t>
            </a:r>
          </a:p>
        </p:txBody>
      </p:sp>
    </p:spTree>
    <p:extLst>
      <p:ext uri="{BB962C8B-B14F-4D97-AF65-F5344CB8AC3E}">
        <p14:creationId xmlns:p14="http://schemas.microsoft.com/office/powerpoint/2010/main" val="2907657779"/>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7" name="Titel 1"/>
          <p:cNvSpPr txBox="1">
            <a:spLocks/>
          </p:cNvSpPr>
          <p:nvPr/>
        </p:nvSpPr>
        <p:spPr>
          <a:xfrm>
            <a:off x="4700588" y="368306"/>
            <a:ext cx="3784601" cy="662147"/>
          </a:xfrm>
          <a:prstGeom prst="rect">
            <a:avLst/>
          </a:prstGeom>
          <a:ln>
            <a:noFill/>
          </a:ln>
        </p:spPr>
        <p:txBody>
          <a:bodyPr vert="horz" lIns="0" tIns="0" rIns="0" bIns="0" rtlCol="0" anchor="t" anchorCtr="0">
            <a:noAutofit/>
          </a:bodyPr>
          <a:lstStyle>
            <a:lvl1pPr algn="l" defTabSz="914400" rtl="0" eaLnBrk="1" latinLnBrk="0" hangingPunct="1">
              <a:spcBef>
                <a:spcPct val="0"/>
              </a:spcBef>
              <a:buNone/>
              <a:defRPr sz="2400" b="1" kern="1200" baseline="0">
                <a:solidFill>
                  <a:schemeClr val="tx2"/>
                </a:solidFill>
                <a:latin typeface="Open Sans" panose="020B0606030504020204" pitchFamily="34" charset="0"/>
                <a:ea typeface="+mj-ea"/>
                <a:cs typeface="+mj-cs"/>
              </a:defRPr>
            </a:lvl1pPr>
          </a:lstStyle>
          <a:p>
            <a:r>
              <a:rPr lang="de-DE" sz="1800" dirty="0"/>
              <a:t>Titelmasterformat durch Klicken bearbeiten</a:t>
            </a:r>
          </a:p>
        </p:txBody>
      </p:sp>
      <p:sp>
        <p:nvSpPr>
          <p:cNvPr id="8" name="Textplatzhalter 5"/>
          <p:cNvSpPr>
            <a:spLocks noGrp="1"/>
          </p:cNvSpPr>
          <p:nvPr>
            <p:ph type="body" sz="quarter" idx="10"/>
          </p:nvPr>
        </p:nvSpPr>
        <p:spPr>
          <a:xfrm>
            <a:off x="656035" y="1484314"/>
            <a:ext cx="3896915" cy="4344985"/>
          </a:xfrm>
        </p:spPr>
        <p:txBody>
          <a:bodyPr/>
          <a:lstStyle/>
          <a:p>
            <a:pPr lvl="0"/>
            <a:r>
              <a:rPr lang="de-DE" smtClean="0"/>
              <a:t>Formatvorlagen des Textmasters bearbeiten</a:t>
            </a:r>
          </a:p>
        </p:txBody>
      </p:sp>
      <p:sp>
        <p:nvSpPr>
          <p:cNvPr id="9" name="Textplatzhalter 7"/>
          <p:cNvSpPr>
            <a:spLocks noGrp="1"/>
          </p:cNvSpPr>
          <p:nvPr>
            <p:ph type="body" sz="quarter" idx="11"/>
          </p:nvPr>
        </p:nvSpPr>
        <p:spPr>
          <a:xfrm>
            <a:off x="4700587" y="1484315"/>
            <a:ext cx="3890963" cy="4344984"/>
          </a:xfrm>
        </p:spPr>
        <p:txBody>
          <a:bodyPr/>
          <a:lstStyle/>
          <a:p>
            <a:pPr lvl="0"/>
            <a:r>
              <a:rPr lang="de-DE" smtClean="0"/>
              <a:t>Formatvorlagen des Textmasters bearbeiten</a:t>
            </a:r>
          </a:p>
        </p:txBody>
      </p:sp>
      <p:sp>
        <p:nvSpPr>
          <p:cNvPr id="3" name="Titel 2"/>
          <p:cNvSpPr>
            <a:spLocks noGrp="1"/>
          </p:cNvSpPr>
          <p:nvPr>
            <p:ph type="title"/>
          </p:nvPr>
        </p:nvSpPr>
        <p:spPr>
          <a:xfrm>
            <a:off x="656035" y="367508"/>
            <a:ext cx="3896915" cy="662781"/>
          </a:xfrm>
        </p:spPr>
        <p:txBody>
          <a:bodyPr/>
          <a:lstStyle/>
          <a:p>
            <a:r>
              <a:rPr lang="de-DE" smtClean="0"/>
              <a:t>Titelmasterformat durch Klicken bearbeiten</a:t>
            </a:r>
            <a:endParaRPr lang="de-DE" dirty="0"/>
          </a:p>
        </p:txBody>
      </p:sp>
    </p:spTree>
    <p:extLst>
      <p:ext uri="{BB962C8B-B14F-4D97-AF65-F5344CB8AC3E}">
        <p14:creationId xmlns:p14="http://schemas.microsoft.com/office/powerpoint/2010/main" val="3424766397"/>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56035" y="346076"/>
            <a:ext cx="7935515" cy="509588"/>
          </a:xfrm>
        </p:spPr>
        <p:txBody>
          <a:bodyPr/>
          <a:lstStyle/>
          <a:p>
            <a:r>
              <a:rPr lang="de-DE" smtClean="0"/>
              <a:t>Titelmasterformat durch Klicken bearbeiten</a:t>
            </a:r>
            <a:endParaRPr lang="de-DE" dirty="0"/>
          </a:p>
        </p:txBody>
      </p:sp>
      <p:pic>
        <p:nvPicPr>
          <p:cNvPr id="3" name="Inhaltsplatzhalter 11">
            <a:extLst>
              <a:ext uri="{FF2B5EF4-FFF2-40B4-BE49-F238E27FC236}">
                <a16:creationId xmlns="" xmlns:a16="http://schemas.microsoft.com/office/drawing/2014/main" id="{5E864437-E630-4128-9FC0-1A4DAB7FAF40}"/>
              </a:ext>
            </a:extLst>
          </p:cNvPr>
          <p:cNvPicPr>
            <a:picLocks noChangeAspect="1"/>
          </p:cNvPicPr>
          <p:nvPr userDrawn="1"/>
        </p:nvPicPr>
        <p:blipFill>
          <a:blip r:embed="rId2"/>
          <a:stretch>
            <a:fillRect/>
          </a:stretch>
        </p:blipFill>
        <p:spPr>
          <a:xfrm flipV="1">
            <a:off x="-6071" y="1332333"/>
            <a:ext cx="9153000" cy="67064"/>
          </a:xfrm>
          <a:prstGeom prst="rect">
            <a:avLst/>
          </a:prstGeom>
        </p:spPr>
      </p:pic>
    </p:spTree>
    <p:extLst>
      <p:ext uri="{BB962C8B-B14F-4D97-AF65-F5344CB8AC3E}">
        <p14:creationId xmlns:p14="http://schemas.microsoft.com/office/powerpoint/2010/main" val="3023456983"/>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656035" y="346076"/>
            <a:ext cx="7935515" cy="509588"/>
          </a:xfrm>
        </p:spPr>
        <p:txBody>
          <a:bodyPr/>
          <a:lstStyle/>
          <a:p>
            <a:r>
              <a:rPr lang="de-DE" smtClean="0"/>
              <a:t>Titelmasterformat durch Klicken bearbeiten</a:t>
            </a:r>
            <a:endParaRPr lang="de-DE" dirty="0"/>
          </a:p>
        </p:txBody>
      </p:sp>
      <p:sp>
        <p:nvSpPr>
          <p:cNvPr id="7" name="Bildplatzhalter 6"/>
          <p:cNvSpPr>
            <a:spLocks noGrp="1"/>
          </p:cNvSpPr>
          <p:nvPr>
            <p:ph type="pic" sz="quarter" idx="10"/>
          </p:nvPr>
        </p:nvSpPr>
        <p:spPr>
          <a:xfrm>
            <a:off x="0" y="1030288"/>
            <a:ext cx="9144000" cy="5099050"/>
          </a:xfrm>
        </p:spPr>
        <p:txBody>
          <a:bodyPr/>
          <a:lstStyle/>
          <a:p>
            <a:r>
              <a:rPr lang="de-DE" smtClean="0"/>
              <a:t>Bild durch Klicken auf Symbol hinzufügen</a:t>
            </a:r>
            <a:endParaRPr lang="de-DE"/>
          </a:p>
        </p:txBody>
      </p:sp>
    </p:spTree>
    <p:extLst>
      <p:ext uri="{BB962C8B-B14F-4D97-AF65-F5344CB8AC3E}">
        <p14:creationId xmlns:p14="http://schemas.microsoft.com/office/powerpoint/2010/main" val="3821532267"/>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7"/>
            <a:ext cx="9144000" cy="6129331"/>
          </a:xfrm>
        </p:spPr>
        <p:txBody>
          <a:bodyPr/>
          <a:lstStyle/>
          <a:p>
            <a:r>
              <a:rPr lang="de-DE" smtClean="0"/>
              <a:t>Bild durch Klicken auf Symbol hinzufügen</a:t>
            </a:r>
            <a:endParaRPr lang="de-DE"/>
          </a:p>
        </p:txBody>
      </p:sp>
    </p:spTree>
    <p:extLst>
      <p:ext uri="{BB962C8B-B14F-4D97-AF65-F5344CB8AC3E}">
        <p14:creationId xmlns:p14="http://schemas.microsoft.com/office/powerpoint/2010/main" val="379292124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r>
              <a:rPr lang="de-DE" altLang="de-DE"/>
              <a:t>|  </a:t>
            </a:r>
            <a:fld id="{4DFF1846-6E86-4787-BB33-CFFF7AD7182A}" type="datetime4">
              <a:rPr lang="de-DE" altLang="de-DE"/>
              <a:pPr/>
              <a:t>1. August 2023</a:t>
            </a:fld>
            <a:r>
              <a:rPr lang="de-DE" altLang="de-DE"/>
              <a:t>  |  </a:t>
            </a:r>
            <a:r>
              <a:rPr lang="de-DE" altLang="de-DE">
                <a:solidFill>
                  <a:schemeClr val="accent1"/>
                </a:solidFill>
              </a:rPr>
              <a:t>Name Vortragender</a:t>
            </a:r>
          </a:p>
        </p:txBody>
      </p:sp>
      <p:sp>
        <p:nvSpPr>
          <p:cNvPr id="5" name="Foliennummernplatzhalter 4"/>
          <p:cNvSpPr>
            <a:spLocks noGrp="1"/>
          </p:cNvSpPr>
          <p:nvPr>
            <p:ph type="sldNum" sz="quarter" idx="11"/>
          </p:nvPr>
        </p:nvSpPr>
        <p:spPr/>
        <p:txBody>
          <a:bodyPr/>
          <a:lstStyle>
            <a:lvl1pPr>
              <a:defRPr/>
            </a:lvl1pPr>
          </a:lstStyle>
          <a:p>
            <a:fld id="{233248C1-542F-4DF8-B534-FEACB95422A7}" type="slidenum">
              <a:rPr lang="de-DE" altLang="de-DE"/>
              <a:pPr/>
              <a:t>‹#›</a:t>
            </a:fld>
            <a:endParaRPr lang="de-DE" altLang="de-DE"/>
          </a:p>
        </p:txBody>
      </p:sp>
    </p:spTree>
    <p:extLst>
      <p:ext uri="{BB962C8B-B14F-4D97-AF65-F5344CB8AC3E}">
        <p14:creationId xmlns:p14="http://schemas.microsoft.com/office/powerpoint/2010/main" val="36626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38150" y="2381250"/>
            <a:ext cx="4057650"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2381250"/>
            <a:ext cx="4057650" cy="384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de-DE" altLang="de-DE"/>
              <a:t>|  </a:t>
            </a:r>
            <a:fld id="{D95E4460-D610-44B2-9AA5-21625CF65247}" type="datetime4">
              <a:rPr lang="de-DE" altLang="de-DE"/>
              <a:pPr/>
              <a:t>1. August 2023</a:t>
            </a:fld>
            <a:r>
              <a:rPr lang="de-DE" altLang="de-DE"/>
              <a:t>  |  </a:t>
            </a:r>
            <a:r>
              <a:rPr lang="de-DE" altLang="de-DE">
                <a:solidFill>
                  <a:schemeClr val="accent1"/>
                </a:solidFill>
              </a:rPr>
              <a:t>Name Vortragender</a:t>
            </a:r>
          </a:p>
        </p:txBody>
      </p:sp>
      <p:sp>
        <p:nvSpPr>
          <p:cNvPr id="6" name="Foliennummernplatzhalter 5"/>
          <p:cNvSpPr>
            <a:spLocks noGrp="1"/>
          </p:cNvSpPr>
          <p:nvPr>
            <p:ph type="sldNum" sz="quarter" idx="11"/>
          </p:nvPr>
        </p:nvSpPr>
        <p:spPr/>
        <p:txBody>
          <a:bodyPr/>
          <a:lstStyle>
            <a:lvl1pPr>
              <a:defRPr/>
            </a:lvl1pPr>
          </a:lstStyle>
          <a:p>
            <a:fld id="{1F3D3E0C-D618-4477-B662-C8E5EBB1A5BA}" type="slidenum">
              <a:rPr lang="de-DE" altLang="de-DE"/>
              <a:pPr/>
              <a:t>‹#›</a:t>
            </a:fld>
            <a:endParaRPr lang="de-DE" altLang="de-DE"/>
          </a:p>
        </p:txBody>
      </p:sp>
    </p:spTree>
    <p:extLst>
      <p:ext uri="{BB962C8B-B14F-4D97-AF65-F5344CB8AC3E}">
        <p14:creationId xmlns:p14="http://schemas.microsoft.com/office/powerpoint/2010/main" val="2446368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r>
              <a:rPr lang="de-DE" altLang="de-DE"/>
              <a:t>|  </a:t>
            </a:r>
            <a:fld id="{DD3416CC-F62B-4F21-981D-5CF36C4B1CB9}" type="datetime4">
              <a:rPr lang="de-DE" altLang="de-DE"/>
              <a:pPr/>
              <a:t>1. August 2023</a:t>
            </a:fld>
            <a:r>
              <a:rPr lang="de-DE" altLang="de-DE"/>
              <a:t>  |  </a:t>
            </a:r>
            <a:r>
              <a:rPr lang="de-DE" altLang="de-DE">
                <a:solidFill>
                  <a:schemeClr val="accent1"/>
                </a:solidFill>
              </a:rPr>
              <a:t>Name Vortragender</a:t>
            </a:r>
          </a:p>
        </p:txBody>
      </p:sp>
      <p:sp>
        <p:nvSpPr>
          <p:cNvPr id="8" name="Foliennummernplatzhalter 7"/>
          <p:cNvSpPr>
            <a:spLocks noGrp="1"/>
          </p:cNvSpPr>
          <p:nvPr>
            <p:ph type="sldNum" sz="quarter" idx="11"/>
          </p:nvPr>
        </p:nvSpPr>
        <p:spPr/>
        <p:txBody>
          <a:bodyPr/>
          <a:lstStyle>
            <a:lvl1pPr>
              <a:defRPr/>
            </a:lvl1pPr>
          </a:lstStyle>
          <a:p>
            <a:fld id="{1239B18E-8F90-4914-938C-3A41048058A9}" type="slidenum">
              <a:rPr lang="de-DE" altLang="de-DE"/>
              <a:pPr/>
              <a:t>‹#›</a:t>
            </a:fld>
            <a:endParaRPr lang="de-DE" altLang="de-DE"/>
          </a:p>
        </p:txBody>
      </p:sp>
    </p:spTree>
    <p:extLst>
      <p:ext uri="{BB962C8B-B14F-4D97-AF65-F5344CB8AC3E}">
        <p14:creationId xmlns:p14="http://schemas.microsoft.com/office/powerpoint/2010/main" val="111855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r>
              <a:rPr lang="de-DE" altLang="de-DE"/>
              <a:t>|  </a:t>
            </a:r>
            <a:fld id="{7CADBC82-2364-42AD-8224-348DB51FDDD9}" type="datetime4">
              <a:rPr lang="de-DE" altLang="de-DE"/>
              <a:pPr/>
              <a:t>1. August 2023</a:t>
            </a:fld>
            <a:r>
              <a:rPr lang="de-DE" altLang="de-DE"/>
              <a:t>  |  </a:t>
            </a:r>
            <a:r>
              <a:rPr lang="de-DE" altLang="de-DE">
                <a:solidFill>
                  <a:schemeClr val="accent1"/>
                </a:solidFill>
              </a:rPr>
              <a:t>Name Vortragender</a:t>
            </a:r>
          </a:p>
        </p:txBody>
      </p:sp>
      <p:sp>
        <p:nvSpPr>
          <p:cNvPr id="4" name="Foliennummernplatzhalter 3"/>
          <p:cNvSpPr>
            <a:spLocks noGrp="1"/>
          </p:cNvSpPr>
          <p:nvPr>
            <p:ph type="sldNum" sz="quarter" idx="11"/>
          </p:nvPr>
        </p:nvSpPr>
        <p:spPr/>
        <p:txBody>
          <a:bodyPr/>
          <a:lstStyle>
            <a:lvl1pPr>
              <a:defRPr/>
            </a:lvl1pPr>
          </a:lstStyle>
          <a:p>
            <a:fld id="{66D50152-7C2D-48A2-B2E9-38CD3A565561}" type="slidenum">
              <a:rPr lang="de-DE" altLang="de-DE"/>
              <a:pPr/>
              <a:t>‹#›</a:t>
            </a:fld>
            <a:endParaRPr lang="de-DE" altLang="de-DE"/>
          </a:p>
        </p:txBody>
      </p:sp>
    </p:spTree>
    <p:extLst>
      <p:ext uri="{BB962C8B-B14F-4D97-AF65-F5344CB8AC3E}">
        <p14:creationId xmlns:p14="http://schemas.microsoft.com/office/powerpoint/2010/main" val="283361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altLang="de-DE"/>
              <a:t>|  </a:t>
            </a:r>
            <a:fld id="{29D98032-CC5B-429A-B681-EC23B316B346}" type="datetime4">
              <a:rPr lang="de-DE" altLang="de-DE"/>
              <a:pPr/>
              <a:t>1. August 2023</a:t>
            </a:fld>
            <a:r>
              <a:rPr lang="de-DE" altLang="de-DE"/>
              <a:t>  |  </a:t>
            </a:r>
            <a:r>
              <a:rPr lang="de-DE" altLang="de-DE">
                <a:solidFill>
                  <a:schemeClr val="accent1"/>
                </a:solidFill>
              </a:rPr>
              <a:t>Name Vortragender</a:t>
            </a:r>
          </a:p>
        </p:txBody>
      </p:sp>
      <p:sp>
        <p:nvSpPr>
          <p:cNvPr id="3" name="Foliennummernplatzhalter 2"/>
          <p:cNvSpPr>
            <a:spLocks noGrp="1"/>
          </p:cNvSpPr>
          <p:nvPr>
            <p:ph type="sldNum" sz="quarter" idx="11"/>
          </p:nvPr>
        </p:nvSpPr>
        <p:spPr/>
        <p:txBody>
          <a:bodyPr/>
          <a:lstStyle>
            <a:lvl1pPr>
              <a:defRPr/>
            </a:lvl1pPr>
          </a:lstStyle>
          <a:p>
            <a:fld id="{DCB9FCEE-F36F-4EB2-A0A6-30DFC3AFEC07}" type="slidenum">
              <a:rPr lang="de-DE" altLang="de-DE"/>
              <a:pPr/>
              <a:t>‹#›</a:t>
            </a:fld>
            <a:endParaRPr lang="de-DE" altLang="de-DE"/>
          </a:p>
        </p:txBody>
      </p:sp>
    </p:spTree>
    <p:extLst>
      <p:ext uri="{BB962C8B-B14F-4D97-AF65-F5344CB8AC3E}">
        <p14:creationId xmlns:p14="http://schemas.microsoft.com/office/powerpoint/2010/main" val="183109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de-DE" altLang="de-DE"/>
              <a:t>|  </a:t>
            </a:r>
            <a:fld id="{D157CD58-87BF-46AD-BDB2-934D3D836ED0}" type="datetime4">
              <a:rPr lang="de-DE" altLang="de-DE"/>
              <a:pPr/>
              <a:t>1. August 2023</a:t>
            </a:fld>
            <a:r>
              <a:rPr lang="de-DE" altLang="de-DE"/>
              <a:t>  |  </a:t>
            </a:r>
            <a:r>
              <a:rPr lang="de-DE" altLang="de-DE">
                <a:solidFill>
                  <a:schemeClr val="accent1"/>
                </a:solidFill>
              </a:rPr>
              <a:t>Name Vortragender</a:t>
            </a:r>
          </a:p>
        </p:txBody>
      </p:sp>
      <p:sp>
        <p:nvSpPr>
          <p:cNvPr id="6" name="Foliennummernplatzhalter 5"/>
          <p:cNvSpPr>
            <a:spLocks noGrp="1"/>
          </p:cNvSpPr>
          <p:nvPr>
            <p:ph type="sldNum" sz="quarter" idx="11"/>
          </p:nvPr>
        </p:nvSpPr>
        <p:spPr/>
        <p:txBody>
          <a:bodyPr/>
          <a:lstStyle>
            <a:lvl1pPr>
              <a:defRPr/>
            </a:lvl1pPr>
          </a:lstStyle>
          <a:p>
            <a:fld id="{346C5C02-A738-491A-83AE-0BC9551366A0}" type="slidenum">
              <a:rPr lang="de-DE" altLang="de-DE"/>
              <a:pPr/>
              <a:t>‹#›</a:t>
            </a:fld>
            <a:endParaRPr lang="de-DE" altLang="de-DE"/>
          </a:p>
        </p:txBody>
      </p:sp>
    </p:spTree>
    <p:extLst>
      <p:ext uri="{BB962C8B-B14F-4D97-AF65-F5344CB8AC3E}">
        <p14:creationId xmlns:p14="http://schemas.microsoft.com/office/powerpoint/2010/main" val="2234262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image" Target="../media/image1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2.jpeg"/><Relationship Id="rId2" Type="http://schemas.openxmlformats.org/officeDocument/2006/relationships/slideLayout" Target="../slideLayouts/slideLayout25.xml"/><Relationship Id="rId16"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0.png"/><Relationship Id="rId10" Type="http://schemas.openxmlformats.org/officeDocument/2006/relationships/slideLayout" Target="../slideLayouts/slideLayout33.xml"/><Relationship Id="rId19" Type="http://schemas.openxmlformats.org/officeDocument/2006/relationships/image" Target="../media/image14.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150" y="438150"/>
            <a:ext cx="66548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e-DE" altLang="de-DE" smtClean="0"/>
              <a:t>Mastertitelformat bearbeiten</a:t>
            </a:r>
          </a:p>
        </p:txBody>
      </p:sp>
      <p:sp>
        <p:nvSpPr>
          <p:cNvPr id="1028" name="Rectangle 4"/>
          <p:cNvSpPr>
            <a:spLocks noGrp="1" noChangeArrowheads="1"/>
          </p:cNvSpPr>
          <p:nvPr>
            <p:ph type="dt" sz="half" idx="2"/>
          </p:nvPr>
        </p:nvSpPr>
        <p:spPr bwMode="auto">
          <a:xfrm>
            <a:off x="684213" y="6229350"/>
            <a:ext cx="453707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a:defRPr sz="1200">
                <a:solidFill>
                  <a:srgbClr val="828480"/>
                </a:solidFill>
              </a:defRPr>
            </a:lvl1pPr>
          </a:lstStyle>
          <a:p>
            <a:r>
              <a:rPr lang="de-DE" altLang="de-DE" dirty="0" smtClean="0"/>
              <a:t>|  </a:t>
            </a:r>
            <a:fld id="{7153DCBB-F33F-436F-8BAF-4F9724D3EE83}" type="datetime4">
              <a:rPr lang="de-DE" altLang="de-DE" smtClean="0"/>
              <a:pPr/>
              <a:t>1. August 2023</a:t>
            </a:fld>
            <a:r>
              <a:rPr lang="de-DE" altLang="de-DE" dirty="0" smtClean="0"/>
              <a:t>  |  </a:t>
            </a:r>
            <a:r>
              <a:rPr lang="de-DE" altLang="de-DE" dirty="0" smtClean="0">
                <a:solidFill>
                  <a:schemeClr val="accent1"/>
                </a:solidFill>
              </a:rPr>
              <a:t>Ute Tröber &amp; Heino Wolf</a:t>
            </a:r>
            <a:endParaRPr lang="de-DE" altLang="de-DE" dirty="0">
              <a:solidFill>
                <a:schemeClr val="accent1"/>
              </a:solidFill>
            </a:endParaRPr>
          </a:p>
        </p:txBody>
      </p:sp>
      <p:sp>
        <p:nvSpPr>
          <p:cNvPr id="1030" name="Rectangle 6"/>
          <p:cNvSpPr>
            <a:spLocks noGrp="1" noChangeArrowheads="1"/>
          </p:cNvSpPr>
          <p:nvPr>
            <p:ph type="sldNum" sz="quarter" idx="4"/>
          </p:nvPr>
        </p:nvSpPr>
        <p:spPr bwMode="auto">
          <a:xfrm>
            <a:off x="0" y="6229350"/>
            <a:ext cx="611188"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200">
                <a:solidFill>
                  <a:srgbClr val="828480"/>
                </a:solidFill>
              </a:defRPr>
            </a:lvl1pPr>
          </a:lstStyle>
          <a:p>
            <a:fld id="{DC74FD44-95F2-46F2-9ABB-A9F12BDA400A}" type="slidenum">
              <a:rPr lang="de-DE" altLang="de-DE"/>
              <a:pPr/>
              <a:t>‹#›</a:t>
            </a:fld>
            <a:endParaRPr lang="de-DE" altLang="de-DE"/>
          </a:p>
        </p:txBody>
      </p:sp>
      <p:sp>
        <p:nvSpPr>
          <p:cNvPr id="1035" name="Rectangle 11"/>
          <p:cNvSpPr>
            <a:spLocks noGrp="1" noChangeArrowheads="1"/>
          </p:cNvSpPr>
          <p:nvPr>
            <p:ph type="body" idx="1"/>
          </p:nvPr>
        </p:nvSpPr>
        <p:spPr bwMode="auto">
          <a:xfrm>
            <a:off x="438150" y="2381250"/>
            <a:ext cx="8267700"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pic>
        <p:nvPicPr>
          <p:cNvPr id="1038" name="Picture 14" descr="SMUL_004_O_RG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580063" y="438150"/>
            <a:ext cx="3125787" cy="5191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rtl="0" fontAlgn="base">
        <a:spcBef>
          <a:spcPct val="0"/>
        </a:spcBef>
        <a:spcAft>
          <a:spcPct val="0"/>
        </a:spcAft>
        <a:defRPr sz="2600">
          <a:solidFill>
            <a:schemeClr val="tx2"/>
          </a:solidFill>
          <a:latin typeface="+mj-lt"/>
          <a:ea typeface="+mj-ea"/>
          <a:cs typeface="+mj-cs"/>
        </a:defRPr>
      </a:lvl1pPr>
      <a:lvl2pPr algn="l" rtl="0" fontAlgn="base">
        <a:spcBef>
          <a:spcPct val="0"/>
        </a:spcBef>
        <a:spcAft>
          <a:spcPct val="0"/>
        </a:spcAft>
        <a:defRPr sz="2600">
          <a:solidFill>
            <a:schemeClr val="tx2"/>
          </a:solidFill>
          <a:latin typeface="Arial" charset="0"/>
          <a:ea typeface="ＭＳ Ｐゴシック" pitchFamily="34" charset="-128"/>
        </a:defRPr>
      </a:lvl2pPr>
      <a:lvl3pPr algn="l" rtl="0" fontAlgn="base">
        <a:spcBef>
          <a:spcPct val="0"/>
        </a:spcBef>
        <a:spcAft>
          <a:spcPct val="0"/>
        </a:spcAft>
        <a:defRPr sz="2600">
          <a:solidFill>
            <a:schemeClr val="tx2"/>
          </a:solidFill>
          <a:latin typeface="Arial" charset="0"/>
          <a:ea typeface="ＭＳ Ｐゴシック" pitchFamily="34" charset="-128"/>
        </a:defRPr>
      </a:lvl3pPr>
      <a:lvl4pPr algn="l" rtl="0" fontAlgn="base">
        <a:spcBef>
          <a:spcPct val="0"/>
        </a:spcBef>
        <a:spcAft>
          <a:spcPct val="0"/>
        </a:spcAft>
        <a:defRPr sz="2600">
          <a:solidFill>
            <a:schemeClr val="tx2"/>
          </a:solidFill>
          <a:latin typeface="Arial" charset="0"/>
          <a:ea typeface="ＭＳ Ｐゴシック" pitchFamily="34" charset="-128"/>
        </a:defRPr>
      </a:lvl4pPr>
      <a:lvl5pPr algn="l" rtl="0" fontAlgn="base">
        <a:spcBef>
          <a:spcPct val="0"/>
        </a:spcBef>
        <a:spcAft>
          <a:spcPct val="0"/>
        </a:spcAft>
        <a:defRPr sz="2600">
          <a:solidFill>
            <a:schemeClr val="tx2"/>
          </a:solidFill>
          <a:latin typeface="Arial" charset="0"/>
          <a:ea typeface="ＭＳ Ｐゴシック" pitchFamily="34" charset="-128"/>
        </a:defRPr>
      </a:lvl5pPr>
      <a:lvl6pPr marL="457200" algn="l" rtl="0" fontAlgn="base">
        <a:spcBef>
          <a:spcPct val="0"/>
        </a:spcBef>
        <a:spcAft>
          <a:spcPct val="0"/>
        </a:spcAft>
        <a:defRPr sz="2600">
          <a:solidFill>
            <a:schemeClr val="tx2"/>
          </a:solidFill>
          <a:latin typeface="Arial" charset="0"/>
          <a:ea typeface="ＭＳ Ｐゴシック" pitchFamily="34" charset="-128"/>
        </a:defRPr>
      </a:lvl6pPr>
      <a:lvl7pPr marL="914400" algn="l" rtl="0" fontAlgn="base">
        <a:spcBef>
          <a:spcPct val="0"/>
        </a:spcBef>
        <a:spcAft>
          <a:spcPct val="0"/>
        </a:spcAft>
        <a:defRPr sz="2600">
          <a:solidFill>
            <a:schemeClr val="tx2"/>
          </a:solidFill>
          <a:latin typeface="Arial" charset="0"/>
          <a:ea typeface="ＭＳ Ｐゴシック" pitchFamily="34" charset="-128"/>
        </a:defRPr>
      </a:lvl7pPr>
      <a:lvl8pPr marL="1371600" algn="l" rtl="0" fontAlgn="base">
        <a:spcBef>
          <a:spcPct val="0"/>
        </a:spcBef>
        <a:spcAft>
          <a:spcPct val="0"/>
        </a:spcAft>
        <a:defRPr sz="2600">
          <a:solidFill>
            <a:schemeClr val="tx2"/>
          </a:solidFill>
          <a:latin typeface="Arial" charset="0"/>
          <a:ea typeface="ＭＳ Ｐゴシック" pitchFamily="34" charset="-128"/>
        </a:defRPr>
      </a:lvl8pPr>
      <a:lvl9pPr marL="1828800" algn="l" rtl="0" fontAlgn="base">
        <a:spcBef>
          <a:spcPct val="0"/>
        </a:spcBef>
        <a:spcAft>
          <a:spcPct val="0"/>
        </a:spcAft>
        <a:defRPr sz="2600">
          <a:solidFill>
            <a:schemeClr val="tx2"/>
          </a:solidFill>
          <a:latin typeface="Arial" charset="0"/>
          <a:ea typeface="ＭＳ Ｐゴシック" pitchFamily="34" charset="-128"/>
        </a:defRPr>
      </a:lvl9pPr>
    </p:titleStyle>
    <p:bodyStyle>
      <a:lvl1pPr marL="355600" indent="-3556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cs typeface="+mn-cs"/>
        </a:defRPr>
      </a:lvl1pPr>
      <a:lvl2pPr marL="901700" indent="-366713"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2pPr>
      <a:lvl3pPr marL="1435100" indent="-354013"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3pPr>
      <a:lvl4pPr marL="1970088" indent="-3556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4pPr>
      <a:lvl5pPr marL="25177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5pPr>
      <a:lvl6pPr marL="29749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6pPr>
      <a:lvl7pPr marL="34321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7pPr>
      <a:lvl8pPr marL="38893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8pPr>
      <a:lvl9pPr marL="43465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438150" y="438150"/>
            <a:ext cx="66548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e-DE" altLang="de-DE" smtClean="0"/>
              <a:t>Mastertitelformat bearbeiten</a:t>
            </a:r>
          </a:p>
        </p:txBody>
      </p:sp>
      <p:sp>
        <p:nvSpPr>
          <p:cNvPr id="77827" name="Rectangle 3"/>
          <p:cNvSpPr>
            <a:spLocks noGrp="1" noChangeArrowheads="1"/>
          </p:cNvSpPr>
          <p:nvPr>
            <p:ph type="dt" sz="half" idx="2"/>
          </p:nvPr>
        </p:nvSpPr>
        <p:spPr bwMode="auto">
          <a:xfrm>
            <a:off x="684213" y="6229350"/>
            <a:ext cx="453707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a:defRPr sz="1200">
                <a:solidFill>
                  <a:srgbClr val="828480"/>
                </a:solidFill>
              </a:defRPr>
            </a:lvl1pPr>
          </a:lstStyle>
          <a:p>
            <a:r>
              <a:rPr lang="de-DE" altLang="de-DE"/>
              <a:t>|  </a:t>
            </a:r>
            <a:fld id="{D53C4625-8A8E-4CE8-9F4E-771639C4C548}" type="datetime4">
              <a:rPr lang="de-DE" altLang="de-DE"/>
              <a:pPr/>
              <a:t>1. August 2023</a:t>
            </a:fld>
            <a:r>
              <a:rPr lang="de-DE" altLang="de-DE"/>
              <a:t>  |  </a:t>
            </a:r>
            <a:r>
              <a:rPr lang="de-DE" altLang="de-DE">
                <a:solidFill>
                  <a:schemeClr val="accent1"/>
                </a:solidFill>
              </a:rPr>
              <a:t>Name des Präsentators</a:t>
            </a:r>
          </a:p>
        </p:txBody>
      </p:sp>
      <p:sp>
        <p:nvSpPr>
          <p:cNvPr id="77828" name="Rectangle 4"/>
          <p:cNvSpPr>
            <a:spLocks noGrp="1" noChangeArrowheads="1"/>
          </p:cNvSpPr>
          <p:nvPr>
            <p:ph type="sldNum" sz="quarter" idx="4"/>
          </p:nvPr>
        </p:nvSpPr>
        <p:spPr bwMode="auto">
          <a:xfrm>
            <a:off x="0" y="6229350"/>
            <a:ext cx="611188"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200">
                <a:solidFill>
                  <a:srgbClr val="828480"/>
                </a:solidFill>
              </a:defRPr>
            </a:lvl1pPr>
          </a:lstStyle>
          <a:p>
            <a:fld id="{EE3EB464-C2EF-42CD-9AD2-33BDD1113B2F}" type="slidenum">
              <a:rPr lang="de-DE" altLang="de-DE"/>
              <a:pPr/>
              <a:t>‹#›</a:t>
            </a:fld>
            <a:endParaRPr lang="de-DE" altLang="de-DE"/>
          </a:p>
        </p:txBody>
      </p:sp>
      <p:sp>
        <p:nvSpPr>
          <p:cNvPr id="77830" name="Rectangle 6"/>
          <p:cNvSpPr>
            <a:spLocks noGrp="1" noChangeArrowheads="1"/>
          </p:cNvSpPr>
          <p:nvPr>
            <p:ph type="body" idx="1"/>
          </p:nvPr>
        </p:nvSpPr>
        <p:spPr bwMode="auto">
          <a:xfrm>
            <a:off x="438150" y="2381250"/>
            <a:ext cx="8267700"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pic>
        <p:nvPicPr>
          <p:cNvPr id="77833" name="Picture 9" descr="SMUL_004_O_RG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80063" y="438150"/>
            <a:ext cx="3125787" cy="5191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fontAlgn="base">
        <a:spcBef>
          <a:spcPct val="0"/>
        </a:spcBef>
        <a:spcAft>
          <a:spcPct val="0"/>
        </a:spcAft>
        <a:defRPr sz="2600">
          <a:solidFill>
            <a:schemeClr val="tx2"/>
          </a:solidFill>
          <a:latin typeface="+mj-lt"/>
          <a:ea typeface="+mj-ea"/>
          <a:cs typeface="+mj-cs"/>
        </a:defRPr>
      </a:lvl1pPr>
      <a:lvl2pPr algn="l" rtl="0" fontAlgn="base">
        <a:spcBef>
          <a:spcPct val="0"/>
        </a:spcBef>
        <a:spcAft>
          <a:spcPct val="0"/>
        </a:spcAft>
        <a:defRPr sz="2600">
          <a:solidFill>
            <a:schemeClr val="tx2"/>
          </a:solidFill>
          <a:latin typeface="Arial" charset="0"/>
          <a:ea typeface="ＭＳ Ｐゴシック" pitchFamily="34" charset="-128"/>
        </a:defRPr>
      </a:lvl2pPr>
      <a:lvl3pPr algn="l" rtl="0" fontAlgn="base">
        <a:spcBef>
          <a:spcPct val="0"/>
        </a:spcBef>
        <a:spcAft>
          <a:spcPct val="0"/>
        </a:spcAft>
        <a:defRPr sz="2600">
          <a:solidFill>
            <a:schemeClr val="tx2"/>
          </a:solidFill>
          <a:latin typeface="Arial" charset="0"/>
          <a:ea typeface="ＭＳ Ｐゴシック" pitchFamily="34" charset="-128"/>
        </a:defRPr>
      </a:lvl3pPr>
      <a:lvl4pPr algn="l" rtl="0" fontAlgn="base">
        <a:spcBef>
          <a:spcPct val="0"/>
        </a:spcBef>
        <a:spcAft>
          <a:spcPct val="0"/>
        </a:spcAft>
        <a:defRPr sz="2600">
          <a:solidFill>
            <a:schemeClr val="tx2"/>
          </a:solidFill>
          <a:latin typeface="Arial" charset="0"/>
          <a:ea typeface="ＭＳ Ｐゴシック" pitchFamily="34" charset="-128"/>
        </a:defRPr>
      </a:lvl4pPr>
      <a:lvl5pPr algn="l" rtl="0" fontAlgn="base">
        <a:spcBef>
          <a:spcPct val="0"/>
        </a:spcBef>
        <a:spcAft>
          <a:spcPct val="0"/>
        </a:spcAft>
        <a:defRPr sz="2600">
          <a:solidFill>
            <a:schemeClr val="tx2"/>
          </a:solidFill>
          <a:latin typeface="Arial" charset="0"/>
          <a:ea typeface="ＭＳ Ｐゴシック" pitchFamily="34" charset="-128"/>
        </a:defRPr>
      </a:lvl5pPr>
      <a:lvl6pPr marL="457200" algn="l" rtl="0" fontAlgn="base">
        <a:spcBef>
          <a:spcPct val="0"/>
        </a:spcBef>
        <a:spcAft>
          <a:spcPct val="0"/>
        </a:spcAft>
        <a:defRPr sz="2600">
          <a:solidFill>
            <a:schemeClr val="tx2"/>
          </a:solidFill>
          <a:latin typeface="Arial" charset="0"/>
          <a:ea typeface="ＭＳ Ｐゴシック" pitchFamily="34" charset="-128"/>
        </a:defRPr>
      </a:lvl6pPr>
      <a:lvl7pPr marL="914400" algn="l" rtl="0" fontAlgn="base">
        <a:spcBef>
          <a:spcPct val="0"/>
        </a:spcBef>
        <a:spcAft>
          <a:spcPct val="0"/>
        </a:spcAft>
        <a:defRPr sz="2600">
          <a:solidFill>
            <a:schemeClr val="tx2"/>
          </a:solidFill>
          <a:latin typeface="Arial" charset="0"/>
          <a:ea typeface="ＭＳ Ｐゴシック" pitchFamily="34" charset="-128"/>
        </a:defRPr>
      </a:lvl7pPr>
      <a:lvl8pPr marL="1371600" algn="l" rtl="0" fontAlgn="base">
        <a:spcBef>
          <a:spcPct val="0"/>
        </a:spcBef>
        <a:spcAft>
          <a:spcPct val="0"/>
        </a:spcAft>
        <a:defRPr sz="2600">
          <a:solidFill>
            <a:schemeClr val="tx2"/>
          </a:solidFill>
          <a:latin typeface="Arial" charset="0"/>
          <a:ea typeface="ＭＳ Ｐゴシック" pitchFamily="34" charset="-128"/>
        </a:defRPr>
      </a:lvl8pPr>
      <a:lvl9pPr marL="1828800" algn="l" rtl="0" fontAlgn="base">
        <a:spcBef>
          <a:spcPct val="0"/>
        </a:spcBef>
        <a:spcAft>
          <a:spcPct val="0"/>
        </a:spcAft>
        <a:defRPr sz="2600">
          <a:solidFill>
            <a:schemeClr val="tx2"/>
          </a:solidFill>
          <a:latin typeface="Arial" charset="0"/>
          <a:ea typeface="ＭＳ Ｐゴシック" pitchFamily="34" charset="-128"/>
        </a:defRPr>
      </a:lvl9pPr>
    </p:titleStyle>
    <p:bodyStyle>
      <a:lvl1pPr marL="355600" indent="-3556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cs typeface="+mn-cs"/>
        </a:defRPr>
      </a:lvl1pPr>
      <a:lvl2pPr marL="901700" indent="-366713"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2pPr>
      <a:lvl3pPr marL="1435100" indent="-354013"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3pPr>
      <a:lvl4pPr marL="1970088" indent="-3556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4pPr>
      <a:lvl5pPr marL="25177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5pPr>
      <a:lvl6pPr marL="29749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6pPr>
      <a:lvl7pPr marL="34321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7pPr>
      <a:lvl8pPr marL="38893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8pPr>
      <a:lvl9pPr marL="43465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56035" y="346076"/>
            <a:ext cx="7935515" cy="684213"/>
          </a:xfrm>
          <a:prstGeom prst="rect">
            <a:avLst/>
          </a:prstGeom>
          <a:ln>
            <a:noFill/>
          </a:ln>
        </p:spPr>
        <p:txBody>
          <a:bodyPr vert="horz" lIns="0" tIns="0" rIns="0" bIns="0" rtlCol="0" anchor="t" anchorCtr="0">
            <a:noAutofit/>
          </a:bodyPr>
          <a:lstStyle/>
          <a:p>
            <a:r>
              <a:rPr lang="de-DE" dirty="0"/>
              <a:t>Das ist eine Überschrift</a:t>
            </a:r>
            <a:br>
              <a:rPr lang="de-DE" dirty="0"/>
            </a:br>
            <a:r>
              <a:rPr lang="de-DE" dirty="0"/>
              <a:t>in zwei Zeilen</a:t>
            </a:r>
          </a:p>
        </p:txBody>
      </p:sp>
      <p:sp>
        <p:nvSpPr>
          <p:cNvPr id="3" name="Textplatzhalter 2"/>
          <p:cNvSpPr>
            <a:spLocks noGrp="1"/>
          </p:cNvSpPr>
          <p:nvPr>
            <p:ph type="body" idx="1"/>
          </p:nvPr>
        </p:nvSpPr>
        <p:spPr>
          <a:xfrm>
            <a:off x="656035" y="1481138"/>
            <a:ext cx="7935515" cy="4360861"/>
          </a:xfrm>
          <a:prstGeom prst="rect">
            <a:avLst/>
          </a:prstGeom>
          <a:ln>
            <a:noFill/>
          </a:ln>
        </p:spPr>
        <p:txBody>
          <a:bodyPr vert="horz" lIns="0" tIns="0" rIns="0" bIns="0" rtlCol="0">
            <a:noAutofit/>
          </a:bodyPr>
          <a:lstStyle/>
          <a:p>
            <a:pPr lvl="0"/>
            <a:r>
              <a:rPr lang="de-DE" dirty="0"/>
              <a:t>Erste Textebene </a:t>
            </a:r>
            <a:r>
              <a:rPr lang="de-DE" dirty="0" smtClean="0"/>
              <a:t>(20pt</a:t>
            </a:r>
            <a:r>
              <a:rPr lang="de-DE" dirty="0"/>
              <a:t>)</a:t>
            </a:r>
          </a:p>
          <a:p>
            <a:pPr lvl="1"/>
            <a:r>
              <a:rPr lang="de-DE" dirty="0"/>
              <a:t>Zweite Textebene für Aufzählungen</a:t>
            </a:r>
          </a:p>
          <a:p>
            <a:pPr lvl="2"/>
            <a:r>
              <a:rPr lang="de-DE" dirty="0"/>
              <a:t>Dritte Textebene bei viel Text (</a:t>
            </a:r>
            <a:r>
              <a:rPr lang="de-DE" dirty="0" smtClean="0"/>
              <a:t>18pt</a:t>
            </a:r>
            <a:r>
              <a:rPr lang="de-DE" dirty="0"/>
              <a:t>)</a:t>
            </a:r>
          </a:p>
          <a:p>
            <a:pPr lvl="6"/>
            <a:r>
              <a:rPr lang="de-DE" dirty="0" smtClean="0"/>
              <a:t>Für </a:t>
            </a:r>
            <a:r>
              <a:rPr lang="de-DE" dirty="0"/>
              <a:t>den nächsten Präsentationsabschnitt</a:t>
            </a:r>
          </a:p>
        </p:txBody>
      </p:sp>
      <p:cxnSp>
        <p:nvCxnSpPr>
          <p:cNvPr id="8" name="Gerade Verbindung 14"/>
          <p:cNvCxnSpPr/>
          <p:nvPr/>
        </p:nvCxnSpPr>
        <p:spPr>
          <a:xfrm>
            <a:off x="0" y="6123216"/>
            <a:ext cx="9144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8235472" y="6398778"/>
            <a:ext cx="528638" cy="276999"/>
          </a:xfrm>
          <a:prstGeom prst="rect">
            <a:avLst/>
          </a:prstGeom>
          <a:noFill/>
        </p:spPr>
        <p:txBody>
          <a:bodyPr wrap="square" lIns="0" tIns="0" rIns="0" bIns="0" rtlCol="0" anchor="b">
            <a:spAutoFit/>
          </a:bodyPr>
          <a:lstStyle/>
          <a:p>
            <a:pPr marL="0" marR="0" lvl="0" indent="0" algn="r" defTabSz="685702" rtl="0" eaLnBrk="1" fontAlgn="auto" latinLnBrk="0" hangingPunct="1">
              <a:lnSpc>
                <a:spcPct val="100000"/>
              </a:lnSpc>
              <a:spcBef>
                <a:spcPts val="0"/>
              </a:spcBef>
              <a:spcAft>
                <a:spcPts val="0"/>
              </a:spcAft>
              <a:buClrTx/>
              <a:buSzTx/>
              <a:buFontTx/>
              <a:buNone/>
              <a:tabLst/>
              <a:defRPr/>
            </a:pPr>
            <a:r>
              <a:rPr lang="de-DE" sz="600" dirty="0">
                <a:solidFill>
                  <a:schemeClr val="bg2"/>
                </a:solidFill>
                <a:latin typeface="Open Sans" panose="020B0606030504020204" pitchFamily="34" charset="0"/>
                <a:ea typeface="Open Sans" panose="020B0606030504020204" pitchFamily="34" charset="0"/>
                <a:cs typeface="Open Sans" panose="020B0606030504020204" pitchFamily="34" charset="0"/>
              </a:rPr>
              <a:t/>
            </a:r>
            <a:br>
              <a:rPr lang="de-DE" sz="600" dirty="0">
                <a:solidFill>
                  <a:schemeClr val="bg2"/>
                </a:solidFill>
                <a:latin typeface="Open Sans" panose="020B0606030504020204" pitchFamily="34" charset="0"/>
                <a:ea typeface="Open Sans" panose="020B0606030504020204" pitchFamily="34" charset="0"/>
                <a:cs typeface="Open Sans" panose="020B0606030504020204" pitchFamily="34" charset="0"/>
              </a:rPr>
            </a:br>
            <a:r>
              <a:rPr lang="de-DE" sz="600" dirty="0" smtClean="0">
                <a:solidFill>
                  <a:schemeClr val="bg2"/>
                </a:solidFill>
                <a:latin typeface="Open Sans" panose="020B0606030504020204" pitchFamily="34" charset="0"/>
                <a:ea typeface="Open Sans" panose="020B0606030504020204" pitchFamily="34" charset="0"/>
                <a:cs typeface="Open Sans" panose="020B0606030504020204" pitchFamily="34" charset="0"/>
              </a:rPr>
              <a:t>Slide</a:t>
            </a:r>
            <a:r>
              <a:rPr lang="de-DE" sz="600" baseline="0" dirty="0" smtClean="0">
                <a:solidFill>
                  <a:schemeClr val="bg2"/>
                </a:solidFill>
                <a:latin typeface="Open Sans" panose="020B0606030504020204" pitchFamily="34" charset="0"/>
                <a:ea typeface="Open Sans" panose="020B0606030504020204" pitchFamily="34" charset="0"/>
                <a:cs typeface="Open Sans" panose="020B0606030504020204" pitchFamily="34" charset="0"/>
              </a:rPr>
              <a:t> </a:t>
            </a:r>
            <a:fld id="{38F97D41-8991-4148-BA02-56FEE4AAF2CC}" type="slidenum">
              <a:rPr lang="de-DE" sz="600" baseline="0" smtClean="0">
                <a:solidFill>
                  <a:schemeClr val="bg2"/>
                </a:solidFill>
                <a:latin typeface="Open Sans" panose="020B0606030504020204" pitchFamily="34" charset="0"/>
                <a:ea typeface="Open Sans" panose="020B0606030504020204" pitchFamily="34" charset="0"/>
                <a:cs typeface="Open Sans" panose="020B0606030504020204" pitchFamily="34" charset="0"/>
              </a:rPr>
              <a:pPr marL="0" marR="0" lvl="0" indent="0" algn="r" defTabSz="685702" rtl="0" eaLnBrk="1" fontAlgn="auto" latinLnBrk="0" hangingPunct="1">
                <a:lnSpc>
                  <a:spcPct val="100000"/>
                </a:lnSpc>
                <a:spcBef>
                  <a:spcPts val="0"/>
                </a:spcBef>
                <a:spcAft>
                  <a:spcPts val="0"/>
                </a:spcAft>
                <a:buClrTx/>
                <a:buSzTx/>
                <a:buFontTx/>
                <a:buNone/>
                <a:tabLst/>
                <a:defRPr/>
              </a:pPr>
              <a:t>‹#›</a:t>
            </a:fld>
            <a:endParaRPr lang="de-DE" sz="6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685702" rtl="0" eaLnBrk="1" fontAlgn="auto" latinLnBrk="0" hangingPunct="1">
              <a:lnSpc>
                <a:spcPct val="100000"/>
              </a:lnSpc>
              <a:spcBef>
                <a:spcPts val="0"/>
              </a:spcBef>
              <a:spcAft>
                <a:spcPts val="0"/>
              </a:spcAft>
              <a:buClrTx/>
              <a:buSzTx/>
              <a:buFontTx/>
              <a:buNone/>
              <a:tabLst/>
              <a:defRPr/>
            </a:pPr>
            <a:endParaRPr lang="de-DE" sz="6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fik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54782" y="525959"/>
            <a:ext cx="836768" cy="324444"/>
          </a:xfrm>
          <a:prstGeom prst="rect">
            <a:avLst/>
          </a:prstGeom>
        </p:spPr>
      </p:pic>
      <p:pic>
        <p:nvPicPr>
          <p:cNvPr id="13" name="Grafik 12">
            <a:extLst>
              <a:ext uri="{FF2B5EF4-FFF2-40B4-BE49-F238E27FC236}">
                <a16:creationId xmlns="" xmlns:a16="http://schemas.microsoft.com/office/drawing/2014/main" id="{BE8B593E-74E8-4AC7-89F0-CBDFF6FBF99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74526" y="6223021"/>
            <a:ext cx="1376550" cy="504000"/>
          </a:xfrm>
          <a:prstGeom prst="rect">
            <a:avLst/>
          </a:prstGeom>
          <a:ln>
            <a:noFill/>
          </a:ln>
        </p:spPr>
      </p:pic>
      <p:sp>
        <p:nvSpPr>
          <p:cNvPr id="14" name="Textfeld 13">
            <a:extLst>
              <a:ext uri="{FF2B5EF4-FFF2-40B4-BE49-F238E27FC236}">
                <a16:creationId xmlns="" xmlns:a16="http://schemas.microsoft.com/office/drawing/2014/main" id="{6DAC9AF8-AE95-4246-8162-047544D51C35}"/>
              </a:ext>
            </a:extLst>
          </p:cNvPr>
          <p:cNvSpPr txBox="1"/>
          <p:nvPr userDrawn="1"/>
        </p:nvSpPr>
        <p:spPr>
          <a:xfrm>
            <a:off x="3284167" y="6232594"/>
            <a:ext cx="1702064" cy="392672"/>
          </a:xfrm>
          <a:prstGeom prst="rect">
            <a:avLst/>
          </a:prstGeom>
          <a:solidFill>
            <a:schemeClr val="bg1"/>
          </a:solidFill>
        </p:spPr>
        <p:txBody>
          <a:bodyPr wrap="square" rtlCol="0">
            <a:spAutoFit/>
          </a:bodyPr>
          <a:lstStyle/>
          <a:p>
            <a:pPr algn="just"/>
            <a:r>
              <a:rPr lang="en-US" sz="488" noProof="0" dirty="0">
                <a:latin typeface="+mn-lt"/>
                <a:ea typeface="Kozuka Gothic Pro R" panose="020B0400000000000000" pitchFamily="34" charset="-128"/>
              </a:rPr>
              <a:t>This project has received funding from the Bio Based Industries Joint Undertaking under the European Union’s Horizon 2020 research and innovation </a:t>
            </a:r>
            <a:r>
              <a:rPr lang="en-US" sz="488" noProof="0" dirty="0" err="1">
                <a:latin typeface="+mn-lt"/>
                <a:ea typeface="Kozuka Gothic Pro R" panose="020B0400000000000000" pitchFamily="34" charset="-128"/>
              </a:rPr>
              <a:t>programme</a:t>
            </a:r>
            <a:r>
              <a:rPr lang="en-US" sz="488" noProof="0" dirty="0">
                <a:latin typeface="+mn-lt"/>
                <a:ea typeface="Kozuka Gothic Pro R" panose="020B0400000000000000" pitchFamily="34" charset="-128"/>
              </a:rPr>
              <a:t> under grant agreement No 745874.</a:t>
            </a:r>
          </a:p>
        </p:txBody>
      </p:sp>
      <p:pic>
        <p:nvPicPr>
          <p:cNvPr id="15" name="Grafik 14">
            <a:extLst>
              <a:ext uri="{FF2B5EF4-FFF2-40B4-BE49-F238E27FC236}">
                <a16:creationId xmlns="" xmlns:a16="http://schemas.microsoft.com/office/drawing/2014/main" id="{E4ADC795-151D-4AD3-B6BB-2959A7D1108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52194" y="6241139"/>
            <a:ext cx="378874" cy="468000"/>
          </a:xfrm>
          <a:prstGeom prst="rect">
            <a:avLst/>
          </a:prstGeom>
        </p:spPr>
      </p:pic>
      <p:pic>
        <p:nvPicPr>
          <p:cNvPr id="16" name="Grafik 15">
            <a:extLst>
              <a:ext uri="{FF2B5EF4-FFF2-40B4-BE49-F238E27FC236}">
                <a16:creationId xmlns="" xmlns:a16="http://schemas.microsoft.com/office/drawing/2014/main" id="{C58CB3E6-B75E-4F7A-A1BF-E2A3C88C902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094535" y="6232593"/>
            <a:ext cx="1146173" cy="432000"/>
          </a:xfrm>
          <a:prstGeom prst="rect">
            <a:avLst/>
          </a:prstGeom>
        </p:spPr>
      </p:pic>
      <p:grpSp>
        <p:nvGrpSpPr>
          <p:cNvPr id="6" name="Gruppieren 5"/>
          <p:cNvGrpSpPr/>
          <p:nvPr userDrawn="1"/>
        </p:nvGrpSpPr>
        <p:grpSpPr>
          <a:xfrm>
            <a:off x="4854560" y="6221449"/>
            <a:ext cx="1661865" cy="492419"/>
            <a:chOff x="7493953" y="6221448"/>
            <a:chExt cx="2215820" cy="492419"/>
          </a:xfrm>
        </p:grpSpPr>
        <p:sp>
          <p:nvSpPr>
            <p:cNvPr id="11" name="Textfeld 10">
              <a:extLst>
                <a:ext uri="{FF2B5EF4-FFF2-40B4-BE49-F238E27FC236}">
                  <a16:creationId xmlns="" xmlns:a16="http://schemas.microsoft.com/office/drawing/2014/main" id="{4272C5D6-FB22-45AD-92E5-34FD92E44121}"/>
                </a:ext>
              </a:extLst>
            </p:cNvPr>
            <p:cNvSpPr txBox="1"/>
            <p:nvPr userDrawn="1"/>
          </p:nvSpPr>
          <p:spPr>
            <a:xfrm>
              <a:off x="7493953" y="6344535"/>
              <a:ext cx="2215820" cy="369332"/>
            </a:xfrm>
            <a:prstGeom prst="rect">
              <a:avLst/>
            </a:prstGeom>
            <a:noFill/>
          </p:spPr>
          <p:txBody>
            <a:bodyPr wrap="square" rtlCol="0">
              <a:spAutoFit/>
            </a:bodyPr>
            <a:lstStyle/>
            <a:p>
              <a:pPr algn="ctr"/>
              <a:r>
                <a:rPr lang="de-DE" sz="900" dirty="0" smtClean="0">
                  <a:solidFill>
                    <a:srgbClr val="55872F"/>
                  </a:solidFill>
                  <a:latin typeface="+mn-lt"/>
                  <a:ea typeface="Kozuka Gothic Pro R" panose="020B0400000000000000" pitchFamily="34" charset="-128"/>
                </a:rPr>
                <a:t/>
              </a:r>
              <a:br>
                <a:rPr lang="de-DE" sz="900" dirty="0" smtClean="0">
                  <a:solidFill>
                    <a:srgbClr val="55872F"/>
                  </a:solidFill>
                  <a:latin typeface="+mn-lt"/>
                  <a:ea typeface="Kozuka Gothic Pro R" panose="020B0400000000000000" pitchFamily="34" charset="-128"/>
                </a:rPr>
              </a:br>
              <a:r>
                <a:rPr lang="de-DE" sz="900" dirty="0" smtClean="0">
                  <a:solidFill>
                    <a:srgbClr val="55872F"/>
                  </a:solidFill>
                  <a:latin typeface="+mn-lt"/>
                  <a:ea typeface="Kozuka Gothic Pro R" panose="020B0400000000000000" pitchFamily="34" charset="-128"/>
                </a:rPr>
                <a:t>dendromass4europe.eu</a:t>
              </a:r>
              <a:endParaRPr lang="de-DE" sz="900" dirty="0">
                <a:solidFill>
                  <a:srgbClr val="55872F"/>
                </a:solidFill>
                <a:latin typeface="+mn-lt"/>
                <a:ea typeface="Kozuka Gothic Pro R" panose="020B0400000000000000" pitchFamily="34" charset="-128"/>
              </a:endParaRPr>
            </a:p>
          </p:txBody>
        </p:sp>
        <p:pic>
          <p:nvPicPr>
            <p:cNvPr id="5" name="Grafik 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323292" y="6221448"/>
              <a:ext cx="557141" cy="365972"/>
            </a:xfrm>
            <a:prstGeom prst="rect">
              <a:avLst/>
            </a:prstGeom>
          </p:spPr>
        </p:pic>
      </p:grpSp>
      <p:pic>
        <p:nvPicPr>
          <p:cNvPr id="9" name="Grafik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456755" y="6248101"/>
            <a:ext cx="1865855" cy="432397"/>
          </a:xfrm>
          <a:prstGeom prst="rect">
            <a:avLst/>
          </a:prstGeom>
        </p:spPr>
      </p:pic>
    </p:spTree>
    <p:extLst>
      <p:ext uri="{BB962C8B-B14F-4D97-AF65-F5344CB8AC3E}">
        <p14:creationId xmlns:p14="http://schemas.microsoft.com/office/powerpoint/2010/main" val="249467946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p:txStyles>
    <p:titleStyle>
      <a:lvl1pPr algn="l" defTabSz="685702" rtl="0" eaLnBrk="1" latinLnBrk="0" hangingPunct="1">
        <a:spcBef>
          <a:spcPct val="0"/>
        </a:spcBef>
        <a:buNone/>
        <a:defRPr sz="1800" b="1" kern="1200" baseline="0">
          <a:solidFill>
            <a:schemeClr val="tx2"/>
          </a:solidFill>
          <a:latin typeface="Open Sans" panose="020B0606030504020204" pitchFamily="34" charset="0"/>
          <a:ea typeface="+mj-ea"/>
          <a:cs typeface="+mj-cs"/>
        </a:defRPr>
      </a:lvl1pPr>
    </p:titleStyle>
    <p:bodyStyle>
      <a:lvl1pPr marL="0" indent="0" algn="l" defTabSz="685702" rtl="0" eaLnBrk="1" latinLnBrk="0" hangingPunct="1">
        <a:spcBef>
          <a:spcPts val="450"/>
        </a:spcBef>
        <a:buFont typeface="Arial" panose="020B0604020202020204" pitchFamily="34" charset="0"/>
        <a:buNone/>
        <a:defRPr sz="1500" kern="1200">
          <a:solidFill>
            <a:schemeClr val="tx2"/>
          </a:solidFill>
          <a:latin typeface="Open Sans" panose="020B0606030504020204" pitchFamily="34" charset="0"/>
          <a:ea typeface="+mn-ea"/>
          <a:cs typeface="+mn-cs"/>
        </a:defRPr>
      </a:lvl1pPr>
      <a:lvl2pPr marL="296957" indent="-242965" algn="l" defTabSz="685702" rtl="0" eaLnBrk="1" latinLnBrk="0" hangingPunct="1">
        <a:spcBef>
          <a:spcPts val="225"/>
        </a:spcBef>
        <a:buFont typeface="Open Sans" panose="020B0606030504020204" pitchFamily="34" charset="0"/>
        <a:buChar char="—"/>
        <a:defRPr sz="1500" kern="1200">
          <a:solidFill>
            <a:schemeClr val="tx2"/>
          </a:solidFill>
          <a:latin typeface="Open Sans" panose="020B0606030504020204" pitchFamily="34" charset="0"/>
          <a:ea typeface="+mn-ea"/>
          <a:cs typeface="+mn-cs"/>
        </a:defRPr>
      </a:lvl2pPr>
      <a:lvl3pPr marL="0" indent="0" algn="l" defTabSz="685702" rtl="0" eaLnBrk="1" latinLnBrk="0" hangingPunct="1">
        <a:spcBef>
          <a:spcPts val="450"/>
        </a:spcBef>
        <a:buFont typeface="Arial" panose="020B0604020202020204" pitchFamily="34" charset="0"/>
        <a:buNone/>
        <a:defRPr sz="1350" kern="1200">
          <a:solidFill>
            <a:schemeClr val="tx2"/>
          </a:solidFill>
          <a:latin typeface="Open Sans" panose="020B0606030504020204" pitchFamily="34" charset="0"/>
          <a:ea typeface="+mn-ea"/>
          <a:cs typeface="+mn-cs"/>
        </a:defRPr>
      </a:lvl3pPr>
      <a:lvl4pPr marL="296957" indent="-161977" algn="l" defTabSz="685702" rtl="0" eaLnBrk="1" latinLnBrk="0" hangingPunct="1">
        <a:spcBef>
          <a:spcPts val="225"/>
        </a:spcBef>
        <a:buFont typeface="Symbol" panose="05050102010706020507" pitchFamily="18" charset="2"/>
        <a:buChar char="-"/>
        <a:defRPr sz="1050" kern="1200">
          <a:solidFill>
            <a:schemeClr val="tx2"/>
          </a:solidFill>
          <a:latin typeface="Open Sans" panose="020B0606030504020204" pitchFamily="34" charset="0"/>
          <a:ea typeface="+mn-ea"/>
          <a:cs typeface="+mn-cs"/>
        </a:defRPr>
      </a:lvl4pPr>
      <a:lvl5pPr marL="431937" indent="-134522" algn="l" defTabSz="685702" rtl="0" eaLnBrk="1" latinLnBrk="0" hangingPunct="1">
        <a:spcBef>
          <a:spcPts val="225"/>
        </a:spcBef>
        <a:buFont typeface="Symbol" panose="05050102010706020507" pitchFamily="18" charset="2"/>
        <a:buChar char="-"/>
        <a:defRPr sz="1050" kern="1200" baseline="0">
          <a:solidFill>
            <a:schemeClr val="tx2"/>
          </a:solidFill>
          <a:latin typeface="Open Sans" panose="020B0606030504020204" pitchFamily="34" charset="0"/>
          <a:ea typeface="+mn-ea"/>
          <a:cs typeface="+mn-cs"/>
        </a:defRPr>
      </a:lvl5pPr>
      <a:lvl6pPr marL="269042" indent="0" algn="l" defTabSz="685702" rtl="0" eaLnBrk="1" latinLnBrk="0" hangingPunct="1">
        <a:spcBef>
          <a:spcPts val="0"/>
        </a:spcBef>
        <a:buFont typeface="Arial" panose="020B0604020202020204" pitchFamily="34" charset="0"/>
        <a:buNone/>
        <a:defRPr sz="2400" b="1" kern="1200">
          <a:solidFill>
            <a:schemeClr val="bg1"/>
          </a:solidFill>
          <a:latin typeface="+mn-lt"/>
          <a:ea typeface="+mn-ea"/>
          <a:cs typeface="+mn-cs"/>
        </a:defRPr>
      </a:lvl6pPr>
      <a:lvl7pPr marL="269042" indent="0" algn="l" defTabSz="685702" rtl="0" eaLnBrk="1" latinLnBrk="0" hangingPunct="1">
        <a:spcBef>
          <a:spcPts val="0"/>
        </a:spcBef>
        <a:buFont typeface="Arial" panose="020B0604020202020204" pitchFamily="34" charset="0"/>
        <a:buNone/>
        <a:defRPr sz="2400" kern="1200">
          <a:solidFill>
            <a:schemeClr val="bg1"/>
          </a:solidFill>
          <a:latin typeface="+mn-lt"/>
          <a:ea typeface="+mn-ea"/>
          <a:cs typeface="+mn-cs"/>
        </a:defRPr>
      </a:lvl7pPr>
      <a:lvl8pPr marL="2571377" indent="-171425" algn="l" defTabSz="68570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26" indent="-171425" algn="l" defTabSz="68570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702" rtl="0" eaLnBrk="1" latinLnBrk="0" hangingPunct="1">
        <a:defRPr sz="1350" kern="1200">
          <a:solidFill>
            <a:schemeClr val="tx1"/>
          </a:solidFill>
          <a:latin typeface="+mn-lt"/>
          <a:ea typeface="+mn-ea"/>
          <a:cs typeface="+mn-cs"/>
        </a:defRPr>
      </a:lvl1pPr>
      <a:lvl2pPr marL="342851" algn="l" defTabSz="685702" rtl="0" eaLnBrk="1" latinLnBrk="0" hangingPunct="1">
        <a:defRPr sz="1350" kern="1200">
          <a:solidFill>
            <a:schemeClr val="tx1"/>
          </a:solidFill>
          <a:latin typeface="+mn-lt"/>
          <a:ea typeface="+mn-ea"/>
          <a:cs typeface="+mn-cs"/>
        </a:defRPr>
      </a:lvl2pPr>
      <a:lvl3pPr marL="685702" algn="l" defTabSz="685702" rtl="0" eaLnBrk="1" latinLnBrk="0" hangingPunct="1">
        <a:defRPr sz="1350" kern="1200">
          <a:solidFill>
            <a:schemeClr val="tx1"/>
          </a:solidFill>
          <a:latin typeface="+mn-lt"/>
          <a:ea typeface="+mn-ea"/>
          <a:cs typeface="+mn-cs"/>
        </a:defRPr>
      </a:lvl3pPr>
      <a:lvl4pPr marL="1028552" algn="l" defTabSz="685702" rtl="0" eaLnBrk="1" latinLnBrk="0" hangingPunct="1">
        <a:defRPr sz="1350" kern="1200">
          <a:solidFill>
            <a:schemeClr val="tx1"/>
          </a:solidFill>
          <a:latin typeface="+mn-lt"/>
          <a:ea typeface="+mn-ea"/>
          <a:cs typeface="+mn-cs"/>
        </a:defRPr>
      </a:lvl4pPr>
      <a:lvl5pPr marL="1371401" algn="l" defTabSz="685702" rtl="0" eaLnBrk="1" latinLnBrk="0" hangingPunct="1">
        <a:defRPr sz="1350" kern="1200">
          <a:solidFill>
            <a:schemeClr val="tx1"/>
          </a:solidFill>
          <a:latin typeface="+mn-lt"/>
          <a:ea typeface="+mn-ea"/>
          <a:cs typeface="+mn-cs"/>
        </a:defRPr>
      </a:lvl5pPr>
      <a:lvl6pPr marL="1714253" algn="l" defTabSz="685702" rtl="0" eaLnBrk="1" latinLnBrk="0" hangingPunct="1">
        <a:defRPr sz="1350" kern="1200">
          <a:solidFill>
            <a:schemeClr val="tx1"/>
          </a:solidFill>
          <a:latin typeface="+mn-lt"/>
          <a:ea typeface="+mn-ea"/>
          <a:cs typeface="+mn-cs"/>
        </a:defRPr>
      </a:lvl6pPr>
      <a:lvl7pPr marL="2057102" algn="l" defTabSz="685702" rtl="0" eaLnBrk="1" latinLnBrk="0" hangingPunct="1">
        <a:defRPr sz="1350" kern="1200">
          <a:solidFill>
            <a:schemeClr val="tx1"/>
          </a:solidFill>
          <a:latin typeface="+mn-lt"/>
          <a:ea typeface="+mn-ea"/>
          <a:cs typeface="+mn-cs"/>
        </a:defRPr>
      </a:lvl7pPr>
      <a:lvl8pPr marL="2399952" algn="l" defTabSz="685702" rtl="0" eaLnBrk="1" latinLnBrk="0" hangingPunct="1">
        <a:defRPr sz="1350" kern="1200">
          <a:solidFill>
            <a:schemeClr val="tx1"/>
          </a:solidFill>
          <a:latin typeface="+mn-lt"/>
          <a:ea typeface="+mn-ea"/>
          <a:cs typeface="+mn-cs"/>
        </a:defRPr>
      </a:lvl8pPr>
      <a:lvl9pPr marL="2742803" algn="l" defTabSz="685702"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6" pos="992">
          <p15:clr>
            <a:srgbClr val="F26B43"/>
          </p15:clr>
        </p15:guide>
        <p15:guide id="7" pos="1120">
          <p15:clr>
            <a:srgbClr val="F26B43"/>
          </p15:clr>
        </p15:guide>
        <p15:guide id="8" pos="1676">
          <p15:clr>
            <a:srgbClr val="F26B43"/>
          </p15:clr>
        </p15:guide>
        <p15:guide id="9" pos="1556">
          <p15:clr>
            <a:srgbClr val="F26B43"/>
          </p15:clr>
        </p15:guide>
        <p15:guide id="10" pos="2252">
          <p15:clr>
            <a:srgbClr val="F26B43"/>
          </p15:clr>
        </p15:guide>
        <p15:guide id="11" pos="2128">
          <p15:clr>
            <a:srgbClr val="F26B43"/>
          </p15:clr>
        </p15:guide>
        <p15:guide id="16" pos="3824">
          <p15:clr>
            <a:srgbClr val="F26B43"/>
          </p15:clr>
        </p15:guide>
        <p15:guide id="17" pos="3948">
          <p15:clr>
            <a:srgbClr val="F26B43"/>
          </p15:clr>
        </p15:guide>
        <p15:guide id="20" pos="4384">
          <p15:clr>
            <a:srgbClr val="F26B43"/>
          </p15:clr>
        </p15:guide>
        <p15:guide id="21" pos="4508">
          <p15:clr>
            <a:srgbClr val="F26B43"/>
          </p15:clr>
        </p15:guide>
        <p15:guide id="22" pos="6780">
          <p15:clr>
            <a:srgbClr val="F26B43"/>
          </p15:clr>
        </p15:guide>
        <p15:guide id="23" pos="6656">
          <p15:clr>
            <a:srgbClr val="F26B43"/>
          </p15:clr>
        </p15:guide>
        <p15:guide id="24" pos="4960">
          <p15:clr>
            <a:srgbClr val="F26B43"/>
          </p15:clr>
        </p15:guide>
        <p15:guide id="25" pos="5084">
          <p15:clr>
            <a:srgbClr val="F26B43"/>
          </p15:clr>
        </p15:guide>
        <p15:guide id="30" orient="horz" pos="538">
          <p15:clr>
            <a:srgbClr val="F26B43"/>
          </p15:clr>
        </p15:guide>
        <p15:guide id="31" pos="551">
          <p15:clr>
            <a:srgbClr val="F26B43"/>
          </p15:clr>
        </p15:guide>
        <p15:guide id="39" pos="6092">
          <p15:clr>
            <a:srgbClr val="F26B43"/>
          </p15:clr>
        </p15:guide>
        <p15:guide id="40" pos="6216">
          <p15:clr>
            <a:srgbClr val="F26B43"/>
          </p15:clr>
        </p15:guide>
        <p15:guide id="41" pos="2692">
          <p15:clr>
            <a:srgbClr val="F26B43"/>
          </p15:clr>
        </p15:guide>
        <p15:guide id="42" pos="2808">
          <p15:clr>
            <a:srgbClr val="F26B43"/>
          </p15:clr>
        </p15:guide>
        <p15:guide id="43" pos="3260">
          <p15:clr>
            <a:srgbClr val="F26B43"/>
          </p15:clr>
        </p15:guide>
        <p15:guide id="44" pos="3380">
          <p15:clr>
            <a:srgbClr val="F26B43"/>
          </p15:clr>
        </p15:guide>
        <p15:guide id="50" pos="5520">
          <p15:clr>
            <a:srgbClr val="F26B43"/>
          </p15:clr>
        </p15:guide>
        <p15:guide id="52" orient="horz" pos="933">
          <p15:clr>
            <a:srgbClr val="F26B43"/>
          </p15:clr>
        </p15:guide>
        <p15:guide id="53" orient="horz" pos="759">
          <p15:clr>
            <a:srgbClr val="F26B43"/>
          </p15:clr>
        </p15:guide>
        <p15:guide id="58" orient="horz" pos="218">
          <p15:clr>
            <a:srgbClr val="F26B43"/>
          </p15:clr>
        </p15:guide>
        <p15:guide id="59" orient="horz" pos="3680">
          <p15:clr>
            <a:srgbClr val="F26B43"/>
          </p15:clr>
        </p15:guide>
        <p15:guide id="60" orient="horz" pos="3861">
          <p15:clr>
            <a:srgbClr val="F26B43"/>
          </p15:clr>
        </p15:guide>
        <p15:guide id="62" orient="horz" pos="2130">
          <p15:clr>
            <a:srgbClr val="F26B43"/>
          </p15:clr>
        </p15:guide>
        <p15:guide id="65" pos="5648">
          <p15:clr>
            <a:srgbClr val="F26B43"/>
          </p15:clr>
        </p15:guide>
        <p15:guide id="66" orient="horz" pos="649">
          <p15:clr>
            <a:srgbClr val="F26B43"/>
          </p15:clr>
        </p15:guide>
        <p15:guide id="67" pos="7216">
          <p15:clr>
            <a:srgbClr val="F26B43"/>
          </p15:clr>
        </p15:guide>
        <p15:guide id="69" orient="horz" pos="3988">
          <p15:clr>
            <a:srgbClr val="F26B43"/>
          </p15:clr>
        </p15:guide>
        <p15:guide id="70" orient="horz" pos="4196">
          <p15:clr>
            <a:srgbClr val="F26B43"/>
          </p15:clr>
        </p15:guide>
        <p15:guide id="71" pos="318">
          <p15:clr>
            <a:srgbClr val="F26B43"/>
          </p15:clr>
        </p15:guide>
        <p15:guide id="72" orient="horz" pos="41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tags" Target="../tags/tag1.xml"/><Relationship Id="rId5" Type="http://schemas.openxmlformats.org/officeDocument/2006/relationships/image" Target="../media/image41.jpe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4.xml"/><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slideLayout" Target="../slideLayouts/slideLayout26.xml"/><Relationship Id="rId1" Type="http://schemas.openxmlformats.org/officeDocument/2006/relationships/tags" Target="../tags/tag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5" name="Rectangle 37"/>
          <p:cNvSpPr>
            <a:spLocks noGrp="1" noChangeArrowheads="1"/>
          </p:cNvSpPr>
          <p:nvPr>
            <p:ph type="ctrTitle"/>
          </p:nvPr>
        </p:nvSpPr>
        <p:spPr>
          <a:xfrm>
            <a:off x="323528" y="980728"/>
            <a:ext cx="8352928" cy="720080"/>
          </a:xfrm>
        </p:spPr>
        <p:txBody>
          <a:bodyPr/>
          <a:lstStyle/>
          <a:p>
            <a:r>
              <a:rPr lang="de-DE" b="1" dirty="0" err="1"/>
              <a:t>Zachovanie</a:t>
            </a:r>
            <a:r>
              <a:rPr lang="de-DE" b="1" dirty="0"/>
              <a:t> </a:t>
            </a:r>
            <a:r>
              <a:rPr lang="de-DE" b="1" dirty="0" err="1"/>
              <a:t>lesných</a:t>
            </a:r>
            <a:r>
              <a:rPr lang="de-DE" b="1" dirty="0"/>
              <a:t> </a:t>
            </a:r>
            <a:r>
              <a:rPr lang="de-DE" b="1" dirty="0" err="1"/>
              <a:t>genetických</a:t>
            </a:r>
            <a:r>
              <a:rPr lang="de-DE" b="1" dirty="0"/>
              <a:t> </a:t>
            </a:r>
            <a:r>
              <a:rPr lang="de-DE" b="1" dirty="0" err="1"/>
              <a:t>zdrojov</a:t>
            </a:r>
            <a:r>
              <a:rPr lang="de-DE" b="1" dirty="0"/>
              <a:t> v </a:t>
            </a:r>
            <a:r>
              <a:rPr lang="de-DE" b="1" dirty="0" err="1"/>
              <a:t>rámci</a:t>
            </a:r>
            <a:r>
              <a:rPr lang="de-DE" b="1" dirty="0"/>
              <a:t> </a:t>
            </a:r>
            <a:r>
              <a:rPr lang="de-DE" b="1" dirty="0" err="1"/>
              <a:t>rôznych</a:t>
            </a:r>
            <a:r>
              <a:rPr lang="de-DE" b="1" dirty="0"/>
              <a:t> </a:t>
            </a:r>
            <a:r>
              <a:rPr lang="de-DE" b="1" dirty="0" err="1"/>
              <a:t>stratégii</a:t>
            </a:r>
            <a:r>
              <a:rPr lang="de-DE" b="1" dirty="0"/>
              <a:t> </a:t>
            </a:r>
            <a:r>
              <a:rPr lang="de-DE" b="1" dirty="0" err="1"/>
              <a:t>ochrany</a:t>
            </a:r>
            <a:r>
              <a:rPr lang="de-DE" b="1" dirty="0"/>
              <a:t> </a:t>
            </a:r>
            <a:r>
              <a:rPr lang="de-DE" b="1" dirty="0" err="1" smtClean="0"/>
              <a:t>prírody</a:t>
            </a:r>
            <a:endParaRPr lang="de-DE" altLang="de-DE" b="1" dirty="0"/>
          </a:p>
        </p:txBody>
      </p:sp>
      <p:sp>
        <p:nvSpPr>
          <p:cNvPr id="2086" name="Rectangle 38"/>
          <p:cNvSpPr>
            <a:spLocks noGrp="1" noChangeArrowheads="1"/>
          </p:cNvSpPr>
          <p:nvPr>
            <p:ph type="subTitle" idx="1"/>
          </p:nvPr>
        </p:nvSpPr>
        <p:spPr>
          <a:xfrm>
            <a:off x="323528" y="1772816"/>
            <a:ext cx="6654800" cy="360362"/>
          </a:xfrm>
        </p:spPr>
        <p:txBody>
          <a:bodyPr/>
          <a:lstStyle/>
          <a:p>
            <a:r>
              <a:rPr lang="de-DE" b="1" dirty="0" err="1" smtClean="0"/>
              <a:t>Príklad</a:t>
            </a:r>
            <a:r>
              <a:rPr lang="de-DE" b="1" dirty="0" smtClean="0"/>
              <a:t> </a:t>
            </a:r>
            <a:r>
              <a:rPr lang="sk-SK" b="1" dirty="0" err="1"/>
              <a:t>t</a:t>
            </a:r>
            <a:r>
              <a:rPr lang="de-DE" b="1" smtClean="0"/>
              <a:t>opoľa</a:t>
            </a:r>
            <a:r>
              <a:rPr lang="de-DE" b="1" dirty="0" smtClean="0"/>
              <a:t> </a:t>
            </a:r>
            <a:r>
              <a:rPr lang="de-DE" b="1" dirty="0" err="1"/>
              <a:t>čierneho</a:t>
            </a:r>
            <a:r>
              <a:rPr lang="de-DE" b="1" dirty="0"/>
              <a:t> (</a:t>
            </a:r>
            <a:r>
              <a:rPr lang="de-DE" b="1" i="1" dirty="0" err="1"/>
              <a:t>Populus</a:t>
            </a:r>
            <a:r>
              <a:rPr lang="de-DE" b="1" i="1" dirty="0"/>
              <a:t> </a:t>
            </a:r>
            <a:r>
              <a:rPr lang="de-DE" b="1" i="1" dirty="0" err="1"/>
              <a:t>nigra</a:t>
            </a:r>
            <a:r>
              <a:rPr lang="de-DE" b="1" dirty="0"/>
              <a:t> L.) v </a:t>
            </a:r>
            <a:r>
              <a:rPr lang="de-DE" b="1" dirty="0" err="1"/>
              <a:t>Sasku</a:t>
            </a:r>
            <a:endParaRPr lang="de-DE" altLang="de-DE"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5068474" cy="792089"/>
          </a:xfrm>
        </p:spPr>
        <p:txBody>
          <a:bodyPr/>
          <a:lstStyle/>
          <a:p>
            <a:r>
              <a:rPr lang="de-DE" sz="2400" b="1" dirty="0">
                <a:solidFill>
                  <a:schemeClr val="accent1"/>
                </a:solidFill>
              </a:rPr>
              <a:t>Region</a:t>
            </a:r>
            <a:r>
              <a:rPr lang="sk-SK" sz="2400" b="1" dirty="0">
                <a:solidFill>
                  <a:schemeClr val="accent1"/>
                </a:solidFill>
              </a:rPr>
              <a:t>á</a:t>
            </a:r>
            <a:r>
              <a:rPr lang="de-DE" sz="2400" b="1" dirty="0">
                <a:solidFill>
                  <a:schemeClr val="accent1"/>
                </a:solidFill>
              </a:rPr>
              <a:t>l</a:t>
            </a:r>
            <a:r>
              <a:rPr lang="sk-SK" sz="2400" b="1" dirty="0">
                <a:solidFill>
                  <a:schemeClr val="accent1"/>
                </a:solidFill>
              </a:rPr>
              <a:t>na</a:t>
            </a:r>
            <a:r>
              <a:rPr lang="de-DE" sz="2400" b="1" dirty="0">
                <a:solidFill>
                  <a:schemeClr val="accent1"/>
                </a:solidFill>
              </a:rPr>
              <a:t> </a:t>
            </a:r>
            <a:r>
              <a:rPr lang="sk-SK" sz="2400" b="1" dirty="0">
                <a:solidFill>
                  <a:schemeClr val="accent1"/>
                </a:solidFill>
              </a:rPr>
              <a:t>distribúcia</a:t>
            </a:r>
            <a:r>
              <a:rPr lang="de-DE" sz="2400" b="1" dirty="0">
                <a:solidFill>
                  <a:schemeClr val="accent1"/>
                </a:solidFill>
              </a:rPr>
              <a:t> </a:t>
            </a:r>
            <a:r>
              <a:rPr lang="de-DE" sz="2400" b="1" dirty="0" err="1">
                <a:solidFill>
                  <a:schemeClr val="accent1"/>
                </a:solidFill>
              </a:rPr>
              <a:t>geneti</a:t>
            </a:r>
            <a:r>
              <a:rPr lang="sk-SK" sz="2400" b="1" dirty="0">
                <a:solidFill>
                  <a:schemeClr val="accent1"/>
                </a:solidFill>
              </a:rPr>
              <a:t>ckej</a:t>
            </a:r>
            <a:r>
              <a:rPr lang="de-DE" sz="2400" b="1" dirty="0">
                <a:solidFill>
                  <a:schemeClr val="accent1"/>
                </a:solidFill>
              </a:rPr>
              <a:t> </a:t>
            </a:r>
            <a:r>
              <a:rPr lang="sk-SK" sz="2400" b="1" dirty="0">
                <a:solidFill>
                  <a:schemeClr val="accent1"/>
                </a:solidFill>
              </a:rPr>
              <a:t>v</a:t>
            </a:r>
            <a:r>
              <a:rPr lang="de-DE" sz="2400" b="1" dirty="0" err="1">
                <a:solidFill>
                  <a:schemeClr val="accent1"/>
                </a:solidFill>
              </a:rPr>
              <a:t>ari</a:t>
            </a:r>
            <a:r>
              <a:rPr lang="sk-SK" sz="2400" b="1" dirty="0" err="1">
                <a:solidFill>
                  <a:schemeClr val="accent1"/>
                </a:solidFill>
              </a:rPr>
              <a:t>ácie</a:t>
            </a:r>
            <a:r>
              <a:rPr lang="de-DE" sz="2400" b="1" dirty="0">
                <a:solidFill>
                  <a:schemeClr val="accent1"/>
                </a:solidFill>
              </a:rPr>
              <a:t> </a:t>
            </a:r>
            <a:r>
              <a:rPr lang="sk-SK" sz="2400" b="1" dirty="0" smtClean="0">
                <a:solidFill>
                  <a:schemeClr val="accent1"/>
                </a:solidFill>
              </a:rPr>
              <a:t>topoľa čierneho</a:t>
            </a:r>
            <a:endParaRPr lang="de-DE" sz="2400" b="1" dirty="0">
              <a:solidFill>
                <a:schemeClr val="accent1"/>
              </a:solidFill>
            </a:endParaRPr>
          </a:p>
        </p:txBody>
      </p:sp>
      <p:sp>
        <p:nvSpPr>
          <p:cNvPr id="4" name="Datumsplatzhalter 3"/>
          <p:cNvSpPr>
            <a:spLocks noGrp="1"/>
          </p:cNvSpPr>
          <p:nvPr>
            <p:ph type="dt" sz="half" idx="10"/>
          </p:nvPr>
        </p:nvSpPr>
        <p:spPr/>
        <p:txBody>
          <a:bodyPr/>
          <a:lstStyle/>
          <a:p>
            <a:r>
              <a:rPr lang="de-DE" altLang="de-DE" smtClean="0"/>
              <a:t>|  </a:t>
            </a:r>
            <a:fld id="{FBEF6D97-3BEF-4FD4-995F-57DE6245C3D2}" type="datetime4">
              <a:rPr lang="de-DE" altLang="de-DE" smtClean="0"/>
              <a:pPr/>
              <a:t>1. August 2023</a:t>
            </a:fld>
            <a:r>
              <a:rPr lang="de-DE" altLang="de-DE" smtClean="0"/>
              <a:t>  |  </a:t>
            </a:r>
            <a:r>
              <a:rPr lang="de-DE" altLang="de-DE" smtClean="0">
                <a:solidFill>
                  <a:schemeClr val="accent1"/>
                </a:solidFill>
              </a:rPr>
              <a:t>Ute Tröber &amp; Heino Wolf</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2B0CE0A5-CCD6-4F24-ACA5-9B2E57F2CBB5}" type="slidenum">
              <a:rPr lang="de-DE" altLang="de-DE" smtClean="0"/>
              <a:pPr/>
              <a:t>10</a:t>
            </a:fld>
            <a:endParaRPr lang="de-DE" altLang="de-DE"/>
          </a:p>
        </p:txBody>
      </p:sp>
      <p:pic>
        <p:nvPicPr>
          <p:cNvPr id="6" name="Grafik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562" y="1105043"/>
            <a:ext cx="7197837" cy="5285835"/>
          </a:xfrm>
          <a:prstGeom prst="rect">
            <a:avLst/>
          </a:prstGeom>
          <a:noFill/>
          <a:ln w="63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2411760" y="4221088"/>
            <a:ext cx="5688632" cy="561585"/>
          </a:xfrm>
          <a:prstGeom prst="rect">
            <a:avLst/>
          </a:prstGeom>
          <a:solidFill>
            <a:schemeClr val="bg1">
              <a:alpha val="50000"/>
            </a:schemeClr>
          </a:solidFill>
        </p:spPr>
        <p:txBody>
          <a:bodyPr wrap="square" lIns="129433" tIns="64717" rIns="129433" bIns="64717">
            <a:spAutoFit/>
          </a:bodyPr>
          <a:lstStyle/>
          <a:p>
            <a:pPr algn="l">
              <a:defRPr/>
            </a:pPr>
            <a:r>
              <a:rPr lang="sk-SK" sz="1400" dirty="0"/>
              <a:t>Stredné hodnoty priradenia genotypov v kolektívoch riečnych úsekov do K=8 zhlukov s programom</a:t>
            </a:r>
            <a:r>
              <a:rPr lang="de-DE" sz="1400" dirty="0"/>
              <a:t> </a:t>
            </a:r>
            <a:r>
              <a:rPr lang="de-DE" sz="1400" cap="small" dirty="0" err="1"/>
              <a:t>Structure</a:t>
            </a:r>
            <a:r>
              <a:rPr lang="de-DE" sz="1400" dirty="0"/>
              <a:t> 2.2</a:t>
            </a:r>
          </a:p>
        </p:txBody>
      </p:sp>
      <p:sp>
        <p:nvSpPr>
          <p:cNvPr id="3" name="Textfeld 2"/>
          <p:cNvSpPr txBox="1"/>
          <p:nvPr/>
        </p:nvSpPr>
        <p:spPr>
          <a:xfrm>
            <a:off x="4355976" y="5157192"/>
            <a:ext cx="3744416" cy="646331"/>
          </a:xfrm>
          <a:prstGeom prst="rect">
            <a:avLst/>
          </a:prstGeom>
          <a:solidFill>
            <a:schemeClr val="bg1"/>
          </a:solidFill>
          <a:ln w="19050">
            <a:solidFill>
              <a:schemeClr val="accent1"/>
            </a:solidFill>
          </a:ln>
        </p:spPr>
        <p:txBody>
          <a:bodyPr wrap="square" rtlCol="0">
            <a:spAutoFit/>
          </a:bodyPr>
          <a:lstStyle/>
          <a:p>
            <a:pPr algn="l"/>
            <a:r>
              <a:rPr lang="sk-SK" sz="1800" dirty="0"/>
              <a:t>Odporúčania na regionálne použitie </a:t>
            </a:r>
            <a:r>
              <a:rPr lang="sk-SK" sz="1800" dirty="0" smtClean="0"/>
              <a:t>reprodukčného materiálu</a:t>
            </a:r>
            <a:endParaRPr lang="de-DE" sz="1800" dirty="0"/>
          </a:p>
        </p:txBody>
      </p:sp>
      <p:sp>
        <p:nvSpPr>
          <p:cNvPr id="8" name="Pfeil nach rechts 7"/>
          <p:cNvSpPr/>
          <p:nvPr/>
        </p:nvSpPr>
        <p:spPr bwMode="auto">
          <a:xfrm>
            <a:off x="3779912" y="5229200"/>
            <a:ext cx="432048" cy="216024"/>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34" charset="-128"/>
            </a:endParaRPr>
          </a:p>
        </p:txBody>
      </p:sp>
      <p:cxnSp>
        <p:nvCxnSpPr>
          <p:cNvPr id="10" name="Gerade Verbindung 9"/>
          <p:cNvCxnSpPr/>
          <p:nvPr/>
        </p:nvCxnSpPr>
        <p:spPr bwMode="auto">
          <a:xfrm>
            <a:off x="7164288" y="1556792"/>
            <a:ext cx="72008" cy="2592288"/>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flipV="1">
            <a:off x="2555776" y="1628800"/>
            <a:ext cx="288032" cy="216024"/>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555776" y="1628800"/>
            <a:ext cx="220216" cy="22162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Ellipse 25"/>
          <p:cNvSpPr/>
          <p:nvPr/>
        </p:nvSpPr>
        <p:spPr bwMode="auto">
          <a:xfrm>
            <a:off x="3347864" y="1340768"/>
            <a:ext cx="720080" cy="720080"/>
          </a:xfrm>
          <a:prstGeom prst="ellipse">
            <a:avLst/>
          </a:prstGeom>
          <a:noFill/>
          <a:ln w="28575" cap="flat" cmpd="sng" algn="ctr">
            <a:solidFill>
              <a:srgbClr val="FF000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27" name="Ellipse 26"/>
          <p:cNvSpPr/>
          <p:nvPr/>
        </p:nvSpPr>
        <p:spPr bwMode="auto">
          <a:xfrm>
            <a:off x="3817401" y="1988840"/>
            <a:ext cx="789117" cy="788347"/>
          </a:xfrm>
          <a:prstGeom prst="ellipse">
            <a:avLst/>
          </a:prstGeom>
          <a:noFill/>
          <a:ln w="28575" cap="flat" cmpd="sng" algn="ctr">
            <a:solidFill>
              <a:srgbClr val="FF000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28" name="Ellipse 27"/>
          <p:cNvSpPr/>
          <p:nvPr/>
        </p:nvSpPr>
        <p:spPr bwMode="auto">
          <a:xfrm>
            <a:off x="4427984" y="2564904"/>
            <a:ext cx="720080" cy="720080"/>
          </a:xfrm>
          <a:prstGeom prst="ellipse">
            <a:avLst/>
          </a:prstGeom>
          <a:noFill/>
          <a:ln w="28575" cap="flat" cmpd="sng" algn="ctr">
            <a:solidFill>
              <a:srgbClr val="FF000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34" charset="-128"/>
            </a:endParaRPr>
          </a:p>
        </p:txBody>
      </p:sp>
    </p:spTree>
    <p:extLst>
      <p:ext uri="{BB962C8B-B14F-4D97-AF65-F5344CB8AC3E}">
        <p14:creationId xmlns:p14="http://schemas.microsoft.com/office/powerpoint/2010/main" val="3301640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smtClean="0"/>
              <a:t>|  </a:t>
            </a:r>
            <a:fld id="{FBEF6D97-3BEF-4FD4-995F-57DE6245C3D2}" type="datetime4">
              <a:rPr lang="de-DE" altLang="de-DE" smtClean="0"/>
              <a:pPr/>
              <a:t>1. August 2023</a:t>
            </a:fld>
            <a:r>
              <a:rPr lang="de-DE" altLang="de-DE" smtClean="0"/>
              <a:t>  |  </a:t>
            </a:r>
            <a:r>
              <a:rPr lang="de-DE" altLang="de-DE" smtClean="0">
                <a:solidFill>
                  <a:schemeClr val="accent1"/>
                </a:solidFill>
              </a:rPr>
              <a:t>Ute Tröber &amp; Heino Wolf</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2B0CE0A5-CCD6-4F24-ACA5-9B2E57F2CBB5}" type="slidenum">
              <a:rPr lang="de-DE" altLang="de-DE" smtClean="0"/>
              <a:pPr/>
              <a:t>11</a:t>
            </a:fld>
            <a:endParaRPr lang="de-DE" altLang="de-DE"/>
          </a:p>
        </p:txBody>
      </p:sp>
      <p:sp>
        <p:nvSpPr>
          <p:cNvPr id="7" name="Inhaltsplatzhalter 2"/>
          <p:cNvSpPr txBox="1">
            <a:spLocks/>
          </p:cNvSpPr>
          <p:nvPr/>
        </p:nvSpPr>
        <p:spPr bwMode="auto">
          <a:xfrm>
            <a:off x="431540" y="1628800"/>
            <a:ext cx="8388931" cy="3960440"/>
          </a:xfrm>
          <a:prstGeom prst="rect">
            <a:avLst/>
          </a:prstGeom>
          <a:solidFill>
            <a:srgbClr val="F0FEF2">
              <a:alpha val="50000"/>
            </a:srgbClr>
          </a:solidFill>
          <a:ln w="25400">
            <a:solidFill>
              <a:schemeClr val="accent1"/>
            </a:solidFill>
            <a:miter lim="800000"/>
            <a:headEnd/>
            <a:tailEnd/>
          </a:ln>
          <a:extLst/>
        </p:spPr>
        <p:txBody>
          <a:bodyPr lIns="91440" tIns="91440" rIns="0" bIns="0"/>
          <a:lstStyle>
            <a:lvl1pPr marL="355600" indent="-3556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cs typeface="+mn-cs"/>
              </a:defRPr>
            </a:lvl1pPr>
            <a:lvl2pPr marL="901700" indent="-366713"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2pPr>
            <a:lvl3pPr marL="1435100" indent="-354013"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3pPr>
            <a:lvl4pPr marL="1970088" indent="-3556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4pPr>
            <a:lvl5pPr marL="25177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5pPr>
            <a:lvl6pPr marL="29749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6pPr>
            <a:lvl7pPr marL="34321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7pPr>
            <a:lvl8pPr marL="38893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8pPr>
            <a:lvl9pPr marL="43465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9pPr>
          </a:lstStyle>
          <a:p>
            <a:pPr eaLnBrk="1" hangingPunct="1">
              <a:spcBef>
                <a:spcPts val="1200"/>
              </a:spcBef>
              <a:defRPr/>
            </a:pPr>
            <a:r>
              <a:rPr lang="de-DE" altLang="de-DE" kern="0" dirty="0" err="1" smtClean="0"/>
              <a:t>Hybridi</a:t>
            </a:r>
            <a:r>
              <a:rPr lang="sk-SK" altLang="de-DE" kern="0" dirty="0" smtClean="0"/>
              <a:t>zácia v skúmaných výskytoch topoľa </a:t>
            </a:r>
            <a:r>
              <a:rPr lang="sk-SK" altLang="de-DE" kern="0" dirty="0" err="1" smtClean="0"/>
              <a:t>čierného</a:t>
            </a:r>
            <a:r>
              <a:rPr lang="sk-SK" altLang="de-DE" kern="0" dirty="0" smtClean="0"/>
              <a:t> </a:t>
            </a:r>
            <a:r>
              <a:rPr lang="sk-SK" altLang="de-DE" kern="0" dirty="0" smtClean="0"/>
              <a:t>nehrá významnú úlohu</a:t>
            </a:r>
            <a:endParaRPr lang="de-DE" altLang="de-DE" kern="0" dirty="0" smtClean="0"/>
          </a:p>
          <a:p>
            <a:pPr eaLnBrk="1" hangingPunct="1">
              <a:spcBef>
                <a:spcPts val="1200"/>
              </a:spcBef>
              <a:defRPr/>
            </a:pPr>
            <a:r>
              <a:rPr lang="sk-SK" altLang="de-DE" kern="0" dirty="0" smtClean="0"/>
              <a:t>Výskyty </a:t>
            </a:r>
            <a:r>
              <a:rPr lang="sk-SK" altLang="de-DE" kern="0" dirty="0" smtClean="0"/>
              <a:t>obsahujú rozdieln</a:t>
            </a:r>
            <a:r>
              <a:rPr lang="de-DE" altLang="de-DE" kern="0" dirty="0" smtClean="0"/>
              <a:t>u</a:t>
            </a:r>
            <a:r>
              <a:rPr lang="sk-SK" altLang="de-DE" kern="0" dirty="0" smtClean="0"/>
              <a:t>, ale celkovo pomerne vysokú genetickú variáciu </a:t>
            </a:r>
          </a:p>
          <a:p>
            <a:pPr eaLnBrk="1" hangingPunct="1">
              <a:spcBef>
                <a:spcPts val="1200"/>
              </a:spcBef>
              <a:defRPr/>
            </a:pPr>
            <a:r>
              <a:rPr lang="sk-SK" altLang="de-DE" kern="0" dirty="0" smtClean="0"/>
              <a:t>Popri Labe</a:t>
            </a:r>
            <a:r>
              <a:rPr lang="de-DE" altLang="de-DE" kern="0" dirty="0" smtClean="0"/>
              <a:t>, Mulde </a:t>
            </a:r>
            <a:r>
              <a:rPr lang="sk-SK" altLang="de-DE" kern="0" dirty="0" smtClean="0"/>
              <a:t>a</a:t>
            </a:r>
            <a:r>
              <a:rPr lang="de-DE" altLang="de-DE" kern="0" dirty="0" smtClean="0"/>
              <a:t> Spree </a:t>
            </a:r>
            <a:r>
              <a:rPr lang="sk-SK" altLang="de-DE" kern="0" dirty="0" smtClean="0"/>
              <a:t>sú výskyty genetické podobné </a:t>
            </a:r>
            <a:r>
              <a:rPr lang="de-DE" altLang="de-DE" kern="0" dirty="0" smtClean="0"/>
              <a:t>– </a:t>
            </a:r>
            <a:r>
              <a:rPr lang="sk-SK" altLang="de-DE" kern="0" dirty="0" smtClean="0"/>
              <a:t>s jednou </a:t>
            </a:r>
            <a:r>
              <a:rPr lang="sk-SK" altLang="de-DE" kern="0" dirty="0" smtClean="0"/>
              <a:t>výnimkou </a:t>
            </a:r>
            <a:r>
              <a:rPr lang="sk-SK" altLang="de-DE" kern="0" dirty="0" smtClean="0"/>
              <a:t>pri  Mulde</a:t>
            </a:r>
            <a:r>
              <a:rPr lang="de-DE" altLang="de-DE" kern="0" dirty="0" smtClean="0"/>
              <a:t> – </a:t>
            </a:r>
            <a:r>
              <a:rPr lang="sk-SK" altLang="de-DE" kern="0" dirty="0"/>
              <a:t>t</a:t>
            </a:r>
            <a:r>
              <a:rPr lang="sk-SK" altLang="de-DE" kern="0" dirty="0" smtClean="0"/>
              <a:t>opoľ </a:t>
            </a:r>
            <a:r>
              <a:rPr lang="sk-SK" altLang="de-DE" kern="0" dirty="0" smtClean="0"/>
              <a:t>čierny </a:t>
            </a:r>
            <a:r>
              <a:rPr lang="sk-SK" altLang="de-DE" kern="0" dirty="0" smtClean="0"/>
              <a:t>z </a:t>
            </a:r>
            <a:r>
              <a:rPr lang="de-DE" altLang="de-DE" kern="0" dirty="0" smtClean="0"/>
              <a:t>Neiße </a:t>
            </a:r>
            <a:r>
              <a:rPr lang="sk-SK" altLang="de-DE" kern="0" dirty="0" smtClean="0"/>
              <a:t>je odlišný</a:t>
            </a:r>
            <a:endParaRPr lang="de-DE" altLang="de-DE" kern="0" dirty="0" smtClean="0"/>
          </a:p>
          <a:p>
            <a:pPr eaLnBrk="1" hangingPunct="1">
              <a:spcBef>
                <a:spcPts val="1200"/>
              </a:spcBef>
              <a:defRPr/>
            </a:pPr>
            <a:r>
              <a:rPr lang="sk-SK" altLang="de-DE" kern="0" dirty="0" smtClean="0"/>
              <a:t>Porasty </a:t>
            </a:r>
            <a:r>
              <a:rPr lang="de-DE" altLang="de-DE" kern="0" dirty="0" smtClean="0"/>
              <a:t>Leutewitz und </a:t>
            </a:r>
            <a:r>
              <a:rPr lang="de-DE" altLang="de-DE" kern="0" dirty="0" err="1" smtClean="0"/>
              <a:t>Pattlerwald</a:t>
            </a:r>
            <a:r>
              <a:rPr lang="sk-SK" altLang="de-DE" kern="0" dirty="0" smtClean="0"/>
              <a:t> majú </a:t>
            </a:r>
            <a:r>
              <a:rPr lang="sk-SK" altLang="de-DE" kern="0" dirty="0" smtClean="0"/>
              <a:t>vhodnú </a:t>
            </a:r>
            <a:r>
              <a:rPr lang="sk-SK" altLang="de-DE" kern="0" dirty="0" smtClean="0"/>
              <a:t>veľkosť a štruktúru pre produkciu osiva</a:t>
            </a:r>
            <a:r>
              <a:rPr lang="de-DE" altLang="de-DE" kern="0" dirty="0" smtClean="0"/>
              <a:t>, </a:t>
            </a:r>
            <a:r>
              <a:rPr lang="de-DE" altLang="de-DE" kern="0" dirty="0" err="1" smtClean="0"/>
              <a:t>pre</a:t>
            </a:r>
            <a:r>
              <a:rPr lang="de-DE" altLang="de-DE" kern="0" dirty="0"/>
              <a:t> </a:t>
            </a:r>
            <a:r>
              <a:rPr lang="de-DE" altLang="de-DE" kern="0" dirty="0" err="1" smtClean="0"/>
              <a:t>Ostragehege</a:t>
            </a:r>
            <a:r>
              <a:rPr lang="de-DE" altLang="de-DE" kern="0" dirty="0" smtClean="0"/>
              <a:t> </a:t>
            </a:r>
            <a:r>
              <a:rPr lang="de-DE" altLang="de-DE" kern="0" dirty="0" err="1" smtClean="0"/>
              <a:t>to</a:t>
            </a:r>
            <a:r>
              <a:rPr lang="de-DE" altLang="de-DE" kern="0" dirty="0" smtClean="0"/>
              <a:t> </a:t>
            </a:r>
            <a:r>
              <a:rPr lang="sk-SK" altLang="de-DE" kern="0" dirty="0" smtClean="0"/>
              <a:t>bude </a:t>
            </a:r>
            <a:r>
              <a:rPr lang="de-DE" altLang="de-DE" kern="0" dirty="0" err="1" smtClean="0"/>
              <a:t>plati</a:t>
            </a:r>
            <a:r>
              <a:rPr lang="sk-SK" altLang="de-DE" kern="0" dirty="0" smtClean="0"/>
              <a:t>ť</a:t>
            </a:r>
            <a:r>
              <a:rPr lang="de-DE" altLang="de-DE" kern="0" dirty="0" smtClean="0"/>
              <a:t> </a:t>
            </a:r>
            <a:r>
              <a:rPr lang="de-DE" altLang="de-DE" kern="0" dirty="0" err="1" smtClean="0"/>
              <a:t>len</a:t>
            </a:r>
            <a:r>
              <a:rPr lang="de-DE" altLang="de-DE" kern="0" dirty="0" smtClean="0"/>
              <a:t> </a:t>
            </a:r>
            <a:r>
              <a:rPr lang="sk-SK" altLang="de-DE" kern="0" dirty="0" smtClean="0"/>
              <a:t>ak </a:t>
            </a:r>
            <a:r>
              <a:rPr lang="de-DE" altLang="de-DE" kern="0" dirty="0" err="1" smtClean="0"/>
              <a:t>sa</a:t>
            </a:r>
            <a:r>
              <a:rPr lang="de-DE" altLang="de-DE" kern="0" dirty="0" smtClean="0"/>
              <a:t> </a:t>
            </a:r>
            <a:r>
              <a:rPr lang="de-DE" altLang="de-DE" kern="0" dirty="0" err="1" smtClean="0"/>
              <a:t>predt</a:t>
            </a:r>
            <a:r>
              <a:rPr lang="sk-SK" altLang="de-DE" kern="0" dirty="0" smtClean="0"/>
              <a:t>ý</a:t>
            </a:r>
            <a:r>
              <a:rPr lang="de-DE" altLang="de-DE" kern="0" dirty="0" smtClean="0"/>
              <a:t>m </a:t>
            </a:r>
            <a:r>
              <a:rPr lang="de-DE" altLang="de-DE" kern="0" dirty="0" err="1" smtClean="0"/>
              <a:t>odstr</a:t>
            </a:r>
            <a:r>
              <a:rPr lang="sk-SK" altLang="de-DE" kern="0" dirty="0" smtClean="0"/>
              <a:t>á</a:t>
            </a:r>
            <a:r>
              <a:rPr lang="de-DE" altLang="de-DE" kern="0" dirty="0" err="1" smtClean="0"/>
              <a:t>nia</a:t>
            </a:r>
            <a:r>
              <a:rPr lang="de-DE" altLang="de-DE" kern="0" dirty="0" smtClean="0"/>
              <a:t> </a:t>
            </a:r>
            <a:r>
              <a:rPr lang="de-DE" altLang="de-DE" kern="0" dirty="0" err="1" smtClean="0"/>
              <a:t>hybridy</a:t>
            </a:r>
            <a:r>
              <a:rPr lang="de-DE" altLang="de-DE" kern="0" dirty="0" smtClean="0"/>
              <a:t> a </a:t>
            </a:r>
            <a:r>
              <a:rPr lang="de-DE" altLang="de-DE" kern="0" dirty="0" err="1" smtClean="0"/>
              <a:t>ak</a:t>
            </a:r>
            <a:r>
              <a:rPr lang="de-DE" altLang="de-DE" kern="0" dirty="0" smtClean="0"/>
              <a:t> </a:t>
            </a:r>
            <a:r>
              <a:rPr lang="de-DE" altLang="de-DE" kern="0" dirty="0" err="1" smtClean="0"/>
              <a:t>sa</a:t>
            </a:r>
            <a:r>
              <a:rPr lang="de-DE" altLang="de-DE" kern="0" dirty="0" smtClean="0"/>
              <a:t> </a:t>
            </a:r>
            <a:r>
              <a:rPr lang="de-DE" altLang="de-DE" kern="0" dirty="0" err="1" smtClean="0"/>
              <a:t>vezm</a:t>
            </a:r>
            <a:r>
              <a:rPr lang="sk-SK" altLang="de-DE" kern="0" dirty="0" smtClean="0"/>
              <a:t>ú</a:t>
            </a:r>
            <a:r>
              <a:rPr lang="de-DE" altLang="de-DE" kern="0" dirty="0" smtClean="0"/>
              <a:t> </a:t>
            </a:r>
            <a:r>
              <a:rPr lang="de-DE" altLang="de-DE" kern="0" dirty="0" smtClean="0"/>
              <a:t>do </a:t>
            </a:r>
            <a:r>
              <a:rPr lang="sk-SK" altLang="de-DE" kern="0" dirty="0" smtClean="0"/>
              <a:t>ú</a:t>
            </a:r>
            <a:r>
              <a:rPr lang="de-DE" altLang="de-DE" kern="0" dirty="0" err="1" smtClean="0"/>
              <a:t>vahy</a:t>
            </a:r>
            <a:r>
              <a:rPr lang="de-DE" altLang="de-DE" kern="0" dirty="0" smtClean="0"/>
              <a:t> </a:t>
            </a:r>
            <a:r>
              <a:rPr lang="sk-SK" altLang="de-DE" kern="0" dirty="0" smtClean="0"/>
              <a:t>klonové štruktúry</a:t>
            </a:r>
            <a:endParaRPr lang="de-DE" altLang="de-DE" kern="0" dirty="0" smtClean="0"/>
          </a:p>
          <a:p>
            <a:pPr eaLnBrk="1" hangingPunct="1">
              <a:spcBef>
                <a:spcPts val="1200"/>
              </a:spcBef>
              <a:defRPr/>
            </a:pPr>
            <a:r>
              <a:rPr lang="sk-SK" dirty="0" smtClean="0"/>
              <a:t>Potomstvá </a:t>
            </a:r>
            <a:r>
              <a:rPr lang="sk-SK" dirty="0" smtClean="0"/>
              <a:t>z porastov </a:t>
            </a:r>
            <a:r>
              <a:rPr lang="sk-SK" dirty="0" smtClean="0"/>
              <a:t>reprezentujú </a:t>
            </a:r>
            <a:r>
              <a:rPr lang="sk-SK" dirty="0" smtClean="0"/>
              <a:t>genetickú variáciu rodičovského porastu</a:t>
            </a:r>
            <a:endParaRPr lang="de-DE" altLang="de-DE" kern="0" dirty="0" smtClean="0"/>
          </a:p>
          <a:p>
            <a:pPr eaLnBrk="1" hangingPunct="1">
              <a:spcBef>
                <a:spcPts val="1200"/>
              </a:spcBef>
              <a:defRPr/>
            </a:pPr>
            <a:r>
              <a:rPr lang="sk-SK" altLang="de-DE" kern="0" dirty="0" smtClean="0"/>
              <a:t>Produkcia reprodukčného </a:t>
            </a:r>
            <a:r>
              <a:rPr lang="sk-SK" altLang="de-DE" kern="0" dirty="0" smtClean="0"/>
              <a:t>materiálu </a:t>
            </a:r>
            <a:r>
              <a:rPr lang="sk-SK" altLang="de-DE" kern="0" dirty="0" smtClean="0"/>
              <a:t>pre opatrenia na zachovanie genofondu sa </a:t>
            </a:r>
            <a:r>
              <a:rPr lang="sk-SK" altLang="de-DE" kern="0" dirty="0" smtClean="0"/>
              <a:t>uskutočňuje </a:t>
            </a:r>
            <a:r>
              <a:rPr lang="sk-SK" altLang="de-DE" kern="0" dirty="0" smtClean="0"/>
              <a:t>generatívnym </a:t>
            </a:r>
            <a:r>
              <a:rPr lang="de-DE" altLang="de-DE" kern="0" dirty="0" smtClean="0"/>
              <a:t>(</a:t>
            </a:r>
            <a:r>
              <a:rPr lang="sk-SK" altLang="de-DE" kern="0" dirty="0"/>
              <a:t>z</a:t>
            </a:r>
            <a:r>
              <a:rPr lang="sk-SK" altLang="de-DE" kern="0" dirty="0" smtClean="0"/>
              <a:t>ber </a:t>
            </a:r>
            <a:r>
              <a:rPr lang="sk-SK" altLang="de-DE" kern="0" dirty="0" smtClean="0"/>
              <a:t>osiva z porastov</a:t>
            </a:r>
            <a:r>
              <a:rPr lang="de-DE" altLang="de-DE" kern="0" dirty="0" smtClean="0"/>
              <a:t> =&gt; </a:t>
            </a:r>
            <a:r>
              <a:rPr lang="sk-SK" altLang="de-DE" kern="0" dirty="0" smtClean="0"/>
              <a:t>pr</a:t>
            </a:r>
            <a:r>
              <a:rPr lang="de-DE" altLang="de-DE" kern="0" dirty="0" smtClean="0"/>
              <a:t>o</a:t>
            </a:r>
            <a:r>
              <a:rPr lang="sk-SK" altLang="de-DE" kern="0" dirty="0" smtClean="0"/>
              <a:t>dukcia semenačikov</a:t>
            </a:r>
            <a:r>
              <a:rPr lang="de-DE" altLang="de-DE" kern="0" dirty="0" smtClean="0"/>
              <a:t>) </a:t>
            </a:r>
            <a:r>
              <a:rPr lang="sk-SK" altLang="de-DE" kern="0" dirty="0" smtClean="0"/>
              <a:t>ako aj vegetatívnym spôsobom</a:t>
            </a:r>
            <a:r>
              <a:rPr lang="de-DE" altLang="de-DE" kern="0" dirty="0" smtClean="0"/>
              <a:t> (</a:t>
            </a:r>
            <a:r>
              <a:rPr lang="sk-SK" altLang="de-DE" kern="0" dirty="0" smtClean="0"/>
              <a:t>zakorenenie rezkov z dospelých stromov</a:t>
            </a:r>
            <a:r>
              <a:rPr lang="de-DE" altLang="de-DE" kern="0" dirty="0" smtClean="0"/>
              <a:t> =&gt; </a:t>
            </a:r>
            <a:r>
              <a:rPr lang="sk-SK" altLang="de-DE" kern="0" dirty="0" smtClean="0"/>
              <a:t>založenie klonových </a:t>
            </a:r>
            <a:r>
              <a:rPr lang="de-DE" altLang="de-DE" kern="0" dirty="0" err="1" smtClean="0"/>
              <a:t>matečníc</a:t>
            </a:r>
            <a:r>
              <a:rPr lang="de-DE" altLang="de-DE" kern="0" dirty="0" smtClean="0"/>
              <a:t>).</a:t>
            </a:r>
            <a:endParaRPr lang="de-DE" altLang="de-DE" kern="0" dirty="0"/>
          </a:p>
        </p:txBody>
      </p:sp>
      <p:sp>
        <p:nvSpPr>
          <p:cNvPr id="3" name="Textfeld 2"/>
          <p:cNvSpPr txBox="1"/>
          <p:nvPr/>
        </p:nvSpPr>
        <p:spPr>
          <a:xfrm>
            <a:off x="410234" y="273646"/>
            <a:ext cx="5040560" cy="830997"/>
          </a:xfrm>
          <a:prstGeom prst="rect">
            <a:avLst/>
          </a:prstGeom>
          <a:noFill/>
        </p:spPr>
        <p:txBody>
          <a:bodyPr wrap="square" rtlCol="0">
            <a:spAutoFit/>
          </a:bodyPr>
          <a:lstStyle/>
          <a:p>
            <a:pPr algn="l"/>
            <a:r>
              <a:rPr lang="sk-SK" altLang="de-DE" b="1" kern="0" dirty="0" smtClean="0">
                <a:solidFill>
                  <a:srgbClr val="008000"/>
                </a:solidFill>
              </a:rPr>
              <a:t>Súhrn výsledkov </a:t>
            </a:r>
            <a:br>
              <a:rPr lang="sk-SK" altLang="de-DE" b="1" kern="0" dirty="0" smtClean="0">
                <a:solidFill>
                  <a:srgbClr val="008000"/>
                </a:solidFill>
              </a:rPr>
            </a:br>
            <a:r>
              <a:rPr lang="sk-SK" altLang="de-DE" b="1" kern="0" dirty="0" smtClean="0">
                <a:solidFill>
                  <a:srgbClr val="008000"/>
                </a:solidFill>
              </a:rPr>
              <a:t>genetických analýz</a:t>
            </a:r>
            <a:endParaRPr lang="de-DE" altLang="de-DE" b="1" kern="0" dirty="0">
              <a:solidFill>
                <a:srgbClr val="008000"/>
              </a:solidFill>
            </a:endParaRPr>
          </a:p>
        </p:txBody>
      </p:sp>
    </p:spTree>
    <p:extLst>
      <p:ext uri="{BB962C8B-B14F-4D97-AF65-F5344CB8AC3E}">
        <p14:creationId xmlns:p14="http://schemas.microsoft.com/office/powerpoint/2010/main" val="2556470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smtClean="0"/>
              <a:t>|  </a:t>
            </a:r>
            <a:fld id="{FBEF6D97-3BEF-4FD4-995F-57DE6245C3D2}" type="datetime4">
              <a:rPr lang="de-DE" altLang="de-DE" smtClean="0"/>
              <a:pPr/>
              <a:t>1. August 2023</a:t>
            </a:fld>
            <a:r>
              <a:rPr lang="de-DE" altLang="de-DE" smtClean="0"/>
              <a:t>  |  </a:t>
            </a:r>
            <a:r>
              <a:rPr lang="de-DE" altLang="de-DE" smtClean="0">
                <a:solidFill>
                  <a:schemeClr val="accent1"/>
                </a:solidFill>
              </a:rPr>
              <a:t>Ute Tröber &amp; Heino Wolf</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2B0CE0A5-CCD6-4F24-ACA5-9B2E57F2CBB5}" type="slidenum">
              <a:rPr lang="de-DE" altLang="de-DE" smtClean="0"/>
              <a:pPr/>
              <a:t>12</a:t>
            </a:fld>
            <a:endParaRPr lang="de-DE" altLang="de-DE"/>
          </a:p>
        </p:txBody>
      </p:sp>
      <p:sp>
        <p:nvSpPr>
          <p:cNvPr id="6" name="Titel 1"/>
          <p:cNvSpPr txBox="1">
            <a:spLocks/>
          </p:cNvSpPr>
          <p:nvPr/>
        </p:nvSpPr>
        <p:spPr bwMode="auto">
          <a:xfrm>
            <a:off x="444500" y="186780"/>
            <a:ext cx="5063604" cy="505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2600">
                <a:solidFill>
                  <a:schemeClr val="tx2"/>
                </a:solidFill>
                <a:latin typeface="+mj-lt"/>
                <a:ea typeface="+mj-ea"/>
                <a:cs typeface="+mj-cs"/>
              </a:defRPr>
            </a:lvl1pPr>
            <a:lvl2pPr algn="l" rtl="0" fontAlgn="base">
              <a:spcBef>
                <a:spcPct val="0"/>
              </a:spcBef>
              <a:spcAft>
                <a:spcPct val="0"/>
              </a:spcAft>
              <a:defRPr sz="2600">
                <a:solidFill>
                  <a:schemeClr val="tx2"/>
                </a:solidFill>
                <a:latin typeface="Arial" charset="0"/>
                <a:ea typeface="ＭＳ Ｐゴシック" pitchFamily="34" charset="-128"/>
              </a:defRPr>
            </a:lvl2pPr>
            <a:lvl3pPr algn="l" rtl="0" fontAlgn="base">
              <a:spcBef>
                <a:spcPct val="0"/>
              </a:spcBef>
              <a:spcAft>
                <a:spcPct val="0"/>
              </a:spcAft>
              <a:defRPr sz="2600">
                <a:solidFill>
                  <a:schemeClr val="tx2"/>
                </a:solidFill>
                <a:latin typeface="Arial" charset="0"/>
                <a:ea typeface="ＭＳ Ｐゴシック" pitchFamily="34" charset="-128"/>
              </a:defRPr>
            </a:lvl3pPr>
            <a:lvl4pPr algn="l" rtl="0" fontAlgn="base">
              <a:spcBef>
                <a:spcPct val="0"/>
              </a:spcBef>
              <a:spcAft>
                <a:spcPct val="0"/>
              </a:spcAft>
              <a:defRPr sz="2600">
                <a:solidFill>
                  <a:schemeClr val="tx2"/>
                </a:solidFill>
                <a:latin typeface="Arial" charset="0"/>
                <a:ea typeface="ＭＳ Ｐゴシック" pitchFamily="34" charset="-128"/>
              </a:defRPr>
            </a:lvl4pPr>
            <a:lvl5pPr algn="l" rtl="0" fontAlgn="base">
              <a:spcBef>
                <a:spcPct val="0"/>
              </a:spcBef>
              <a:spcAft>
                <a:spcPct val="0"/>
              </a:spcAft>
              <a:defRPr sz="2600">
                <a:solidFill>
                  <a:schemeClr val="tx2"/>
                </a:solidFill>
                <a:latin typeface="Arial" charset="0"/>
                <a:ea typeface="ＭＳ Ｐゴシック" pitchFamily="34" charset="-128"/>
              </a:defRPr>
            </a:lvl5pPr>
            <a:lvl6pPr marL="457200" algn="l" rtl="0" fontAlgn="base">
              <a:spcBef>
                <a:spcPct val="0"/>
              </a:spcBef>
              <a:spcAft>
                <a:spcPct val="0"/>
              </a:spcAft>
              <a:defRPr sz="2600">
                <a:solidFill>
                  <a:schemeClr val="tx2"/>
                </a:solidFill>
                <a:latin typeface="Arial" charset="0"/>
                <a:ea typeface="ＭＳ Ｐゴシック" pitchFamily="34" charset="-128"/>
              </a:defRPr>
            </a:lvl6pPr>
            <a:lvl7pPr marL="914400" algn="l" rtl="0" fontAlgn="base">
              <a:spcBef>
                <a:spcPct val="0"/>
              </a:spcBef>
              <a:spcAft>
                <a:spcPct val="0"/>
              </a:spcAft>
              <a:defRPr sz="2600">
                <a:solidFill>
                  <a:schemeClr val="tx2"/>
                </a:solidFill>
                <a:latin typeface="Arial" charset="0"/>
                <a:ea typeface="ＭＳ Ｐゴシック" pitchFamily="34" charset="-128"/>
              </a:defRPr>
            </a:lvl7pPr>
            <a:lvl8pPr marL="1371600" algn="l" rtl="0" fontAlgn="base">
              <a:spcBef>
                <a:spcPct val="0"/>
              </a:spcBef>
              <a:spcAft>
                <a:spcPct val="0"/>
              </a:spcAft>
              <a:defRPr sz="2600">
                <a:solidFill>
                  <a:schemeClr val="tx2"/>
                </a:solidFill>
                <a:latin typeface="Arial" charset="0"/>
                <a:ea typeface="ＭＳ Ｐゴシック" pitchFamily="34" charset="-128"/>
              </a:defRPr>
            </a:lvl8pPr>
            <a:lvl9pPr marL="1828800" algn="l" rtl="0" fontAlgn="base">
              <a:spcBef>
                <a:spcPct val="0"/>
              </a:spcBef>
              <a:spcAft>
                <a:spcPct val="0"/>
              </a:spcAft>
              <a:defRPr sz="2600">
                <a:solidFill>
                  <a:schemeClr val="tx2"/>
                </a:solidFill>
                <a:latin typeface="Arial" charset="0"/>
                <a:ea typeface="ＭＳ Ｐゴシック" pitchFamily="34" charset="-128"/>
              </a:defRPr>
            </a:lvl9pPr>
          </a:lstStyle>
          <a:p>
            <a:pPr eaLnBrk="1" hangingPunct="1"/>
            <a:r>
              <a:rPr lang="de-DE" altLang="de-DE" sz="2400" b="1" dirty="0" err="1" smtClean="0">
                <a:solidFill>
                  <a:schemeClr val="accent1"/>
                </a:solidFill>
              </a:rPr>
              <a:t>Návrat</a:t>
            </a:r>
            <a:r>
              <a:rPr lang="de-DE" altLang="de-DE" sz="2400" b="1" dirty="0" smtClean="0">
                <a:solidFill>
                  <a:schemeClr val="accent1"/>
                </a:solidFill>
              </a:rPr>
              <a:t> </a:t>
            </a:r>
            <a:r>
              <a:rPr lang="de-DE" altLang="de-DE" sz="2400" b="1" dirty="0">
                <a:solidFill>
                  <a:schemeClr val="accent1"/>
                </a:solidFill>
              </a:rPr>
              <a:t>do </a:t>
            </a:r>
            <a:r>
              <a:rPr lang="de-DE" altLang="de-DE" sz="2400" b="1" dirty="0" err="1" smtClean="0">
                <a:solidFill>
                  <a:schemeClr val="accent1"/>
                </a:solidFill>
              </a:rPr>
              <a:t>ekosystémov</a:t>
            </a:r>
            <a:r>
              <a:rPr lang="de-DE" altLang="de-DE" sz="2400" b="1" dirty="0" smtClean="0">
                <a:solidFill>
                  <a:schemeClr val="accent1"/>
                </a:solidFill>
              </a:rPr>
              <a:t> </a:t>
            </a:r>
            <a:endParaRPr lang="de-DE" altLang="de-DE" sz="2400" b="1" dirty="0">
              <a:solidFill>
                <a:schemeClr val="accent1"/>
              </a:solidFill>
            </a:endParaRPr>
          </a:p>
        </p:txBody>
      </p:sp>
      <p:sp>
        <p:nvSpPr>
          <p:cNvPr id="7" name="Inhaltsplatzhalter 4"/>
          <p:cNvSpPr txBox="1">
            <a:spLocks/>
          </p:cNvSpPr>
          <p:nvPr/>
        </p:nvSpPr>
        <p:spPr bwMode="auto">
          <a:xfrm>
            <a:off x="4581399" y="2626511"/>
            <a:ext cx="4041775" cy="2509200"/>
          </a:xfrm>
          <a:prstGeom prst="rect">
            <a:avLst/>
          </a:prstGeom>
          <a:solidFill>
            <a:srgbClr val="E9FDEC"/>
          </a:solidFill>
          <a:ln>
            <a:noFill/>
          </a:ln>
          <a:extLst/>
        </p:spPr>
        <p:txBody>
          <a:bodyPr vert="horz" wrap="square" lIns="91440" tIns="91440" rIns="0" bIns="0" numCol="1" anchor="t" anchorCtr="0" compatLnSpc="1">
            <a:prstTxWarp prst="textNoShape">
              <a:avLst/>
            </a:prstTxWarp>
          </a:bodyPr>
          <a:lstStyle>
            <a:lvl1pPr marL="355600" indent="-3556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cs typeface="+mn-cs"/>
              </a:defRPr>
            </a:lvl1pPr>
            <a:lvl2pPr marL="901700" indent="-366713"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2pPr>
            <a:lvl3pPr marL="1435100" indent="-354013"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3pPr>
            <a:lvl4pPr marL="1970088" indent="-3556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4pPr>
            <a:lvl5pPr marL="25177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5pPr>
            <a:lvl6pPr marL="29749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6pPr>
            <a:lvl7pPr marL="34321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7pPr>
            <a:lvl8pPr marL="38893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8pPr>
            <a:lvl9pPr marL="43465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9pPr>
          </a:lstStyle>
          <a:p>
            <a:pPr marL="355600" lvl="1" indent="-355600" eaLnBrk="1" hangingPunct="1">
              <a:lnSpc>
                <a:spcPct val="95000"/>
              </a:lnSpc>
              <a:spcBef>
                <a:spcPts val="600"/>
              </a:spcBef>
            </a:pPr>
            <a:r>
              <a:rPr lang="de-DE" altLang="de-DE" sz="1800" kern="0" dirty="0" err="1" smtClean="0"/>
              <a:t>Uzna</a:t>
            </a:r>
            <a:r>
              <a:rPr lang="sk-SK" altLang="de-DE" sz="1800" kern="0" dirty="0" smtClean="0"/>
              <a:t>né porasty podľa </a:t>
            </a:r>
            <a:r>
              <a:rPr lang="sk-SK" altLang="de-DE" sz="1800" kern="0" dirty="0" smtClean="0"/>
              <a:t>zákona</a:t>
            </a:r>
            <a:endParaRPr lang="de-DE" altLang="de-DE" sz="1800" kern="0" dirty="0" smtClean="0"/>
          </a:p>
          <a:p>
            <a:pPr marL="355600" lvl="1" indent="-355600" eaLnBrk="1" hangingPunct="1">
              <a:lnSpc>
                <a:spcPct val="95000"/>
              </a:lnSpc>
              <a:spcBef>
                <a:spcPts val="600"/>
              </a:spcBef>
            </a:pPr>
            <a:r>
              <a:rPr lang="sk-SK" sz="1800" dirty="0" smtClean="0"/>
              <a:t>Dynamický spôsob - rekombinácia </a:t>
            </a:r>
            <a:r>
              <a:rPr lang="sk-SK" sz="1800" dirty="0"/>
              <a:t>dedičných faktorov </a:t>
            </a:r>
            <a:endParaRPr lang="sk-SK" sz="1800" dirty="0" smtClean="0"/>
          </a:p>
          <a:p>
            <a:pPr marL="355600" lvl="1" indent="-355600" eaLnBrk="1" hangingPunct="1">
              <a:lnSpc>
                <a:spcPct val="95000"/>
              </a:lnSpc>
              <a:spcBef>
                <a:spcPts val="600"/>
              </a:spcBef>
            </a:pPr>
            <a:r>
              <a:rPr lang="sk-SK" altLang="de-DE" sz="1800" kern="0" dirty="0" smtClean="0"/>
              <a:t>Produkcia a uskladnenie osiva</a:t>
            </a:r>
            <a:endParaRPr lang="de-DE" altLang="de-DE" sz="1800" kern="0" dirty="0" smtClean="0"/>
          </a:p>
          <a:p>
            <a:pPr marL="355600" lvl="1" indent="-355600" eaLnBrk="1" hangingPunct="1">
              <a:lnSpc>
                <a:spcPct val="95000"/>
              </a:lnSpc>
              <a:spcBef>
                <a:spcPts val="600"/>
              </a:spcBef>
            </a:pPr>
            <a:r>
              <a:rPr lang="sk-SK" altLang="de-DE" sz="1800" kern="0" dirty="0" smtClean="0"/>
              <a:t>Semenárska a genetická k</a:t>
            </a:r>
            <a:r>
              <a:rPr lang="de-DE" altLang="de-DE" sz="1800" kern="0" dirty="0" err="1" smtClean="0"/>
              <a:t>ontrol</a:t>
            </a:r>
            <a:r>
              <a:rPr lang="sk-SK" altLang="de-DE" sz="1800" kern="0" dirty="0" smtClean="0"/>
              <a:t>a kvality</a:t>
            </a:r>
            <a:r>
              <a:rPr lang="de-DE" altLang="de-DE" sz="1800" kern="0" dirty="0" smtClean="0"/>
              <a:t> </a:t>
            </a:r>
          </a:p>
        </p:txBody>
      </p:sp>
      <p:sp>
        <p:nvSpPr>
          <p:cNvPr id="8" name="Rechteck 6"/>
          <p:cNvSpPr>
            <a:spLocks noChangeArrowheads="1"/>
          </p:cNvSpPr>
          <p:nvPr/>
        </p:nvSpPr>
        <p:spPr bwMode="auto">
          <a:xfrm>
            <a:off x="408110" y="5207719"/>
            <a:ext cx="8191127" cy="795337"/>
          </a:xfrm>
          <a:prstGeom prst="rect">
            <a:avLst/>
          </a:prstGeom>
          <a:solidFill>
            <a:srgbClr val="69BE28">
              <a:alpha val="50000"/>
            </a:srgbClr>
          </a:solidFill>
          <a:ln w="25400">
            <a:solidFill>
              <a:schemeClr val="accent1"/>
            </a:solidFill>
          </a:ln>
          <a:extLst/>
        </p:spPr>
        <p:txBody>
          <a:bodyPr wrap="square">
            <a:spAutoFit/>
          </a:bodyPr>
          <a:lstStyle>
            <a:lvl1pPr marL="342900" indent="-342900" algn="ctr" eaLnBrk="0" hangingPunct="0">
              <a:defRPr sz="2400">
                <a:solidFill>
                  <a:schemeClr val="tx1"/>
                </a:solidFill>
                <a:latin typeface="Arial" charset="0"/>
                <a:ea typeface="ＭＳ Ｐゴシック" pitchFamily="34" charset="-128"/>
              </a:defRPr>
            </a:lvl1pPr>
            <a:lvl2pPr algn="ctr" eaLnBrk="0" hangingPunct="0">
              <a:defRPr sz="2400">
                <a:solidFill>
                  <a:schemeClr val="tx1"/>
                </a:solidFill>
                <a:latin typeface="Arial" charset="0"/>
                <a:ea typeface="ＭＳ Ｐゴシック" pitchFamily="34" charset="-128"/>
              </a:defRPr>
            </a:lvl2pPr>
            <a:lvl3pPr marL="1143000" indent="-228600" algn="ctr" eaLnBrk="0" hangingPunct="0">
              <a:defRPr sz="2400">
                <a:solidFill>
                  <a:schemeClr val="tx1"/>
                </a:solidFill>
                <a:latin typeface="Arial" charset="0"/>
                <a:ea typeface="ＭＳ Ｐゴシック" pitchFamily="34" charset="-128"/>
              </a:defRPr>
            </a:lvl3pPr>
            <a:lvl4pPr marL="1600200" indent="-228600" algn="ctr" eaLnBrk="0" hangingPunct="0">
              <a:defRPr sz="2400">
                <a:solidFill>
                  <a:schemeClr val="tx1"/>
                </a:solidFill>
                <a:latin typeface="Arial" charset="0"/>
                <a:ea typeface="ＭＳ Ｐゴシック" pitchFamily="34" charset="-128"/>
              </a:defRPr>
            </a:lvl4pPr>
            <a:lvl5pPr marL="2057400" indent="-228600" algn="ctr"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lvl="1">
              <a:lnSpc>
                <a:spcPct val="95000"/>
              </a:lnSpc>
              <a:spcBef>
                <a:spcPct val="50000"/>
              </a:spcBef>
              <a:buClr>
                <a:schemeClr val="accent1"/>
              </a:buClr>
              <a:buSzPct val="80000"/>
            </a:pPr>
            <a:r>
              <a:rPr lang="sk-SK" altLang="de-DE" dirty="0" smtClean="0"/>
              <a:t>Pestovanie rastlín pre </a:t>
            </a:r>
            <a:r>
              <a:rPr lang="sk-SK" dirty="0" smtClean="0"/>
              <a:t>regeneráciu resp. obohacovanie existujúcich výskytov </a:t>
            </a:r>
            <a:r>
              <a:rPr lang="sk-SK" dirty="0"/>
              <a:t>a </a:t>
            </a:r>
            <a:r>
              <a:rPr lang="sk-SK" dirty="0" smtClean="0"/>
              <a:t>reintrodukciu</a:t>
            </a:r>
            <a:endParaRPr lang="de-DE" altLang="de-DE" dirty="0"/>
          </a:p>
        </p:txBody>
      </p:sp>
      <p:sp>
        <p:nvSpPr>
          <p:cNvPr id="9" name="Textplatzhalter 1"/>
          <p:cNvSpPr txBox="1">
            <a:spLocks/>
          </p:cNvSpPr>
          <p:nvPr/>
        </p:nvSpPr>
        <p:spPr bwMode="auto">
          <a:xfrm>
            <a:off x="420562" y="1906432"/>
            <a:ext cx="4068763" cy="639763"/>
          </a:xfrm>
          <a:prstGeom prst="rect">
            <a:avLst/>
          </a:prstGeom>
          <a:solidFill>
            <a:srgbClr val="69BE28"/>
          </a:solidFill>
          <a:ln>
            <a:noFill/>
          </a:ln>
        </p:spPr>
        <p:txBody>
          <a:bodyPr lIns="0" tIns="0" rIns="0" bIns="0" anchor="ctr"/>
          <a:lstStyle>
            <a:lvl1pPr marL="0" indent="0" algn="l" rtl="0" eaLnBrk="0" fontAlgn="base" hangingPunct="0">
              <a:spcBef>
                <a:spcPct val="100000"/>
              </a:spcBef>
              <a:spcAft>
                <a:spcPct val="0"/>
              </a:spcAft>
              <a:buClr>
                <a:schemeClr val="accent1"/>
              </a:buClr>
              <a:buFont typeface="Arial Unicode MS" pitchFamily="34" charset="-128"/>
              <a:buNone/>
              <a:defRPr sz="2400" b="1">
                <a:solidFill>
                  <a:schemeClr val="tx1"/>
                </a:solidFill>
                <a:latin typeface="+mn-lt"/>
                <a:ea typeface="+mn-ea"/>
                <a:cs typeface="+mn-cs"/>
              </a:defRPr>
            </a:lvl1pPr>
            <a:lvl2pPr marL="457200" indent="0" algn="l" rtl="0" eaLnBrk="0" fontAlgn="base" hangingPunct="0">
              <a:spcBef>
                <a:spcPct val="100000"/>
              </a:spcBef>
              <a:spcAft>
                <a:spcPct val="0"/>
              </a:spcAft>
              <a:buClr>
                <a:schemeClr val="accent1"/>
              </a:buClr>
              <a:buFont typeface="Arial Unicode MS" pitchFamily="34" charset="-128"/>
              <a:buNone/>
              <a:defRPr sz="2000" b="1">
                <a:solidFill>
                  <a:schemeClr val="tx1"/>
                </a:solidFill>
                <a:latin typeface="+mn-lt"/>
                <a:ea typeface="+mn-ea"/>
              </a:defRPr>
            </a:lvl2pPr>
            <a:lvl3pPr marL="914400" indent="0" algn="l" rtl="0" eaLnBrk="0" fontAlgn="base" hangingPunct="0">
              <a:spcBef>
                <a:spcPct val="100000"/>
              </a:spcBef>
              <a:spcAft>
                <a:spcPct val="0"/>
              </a:spcAft>
              <a:buClr>
                <a:schemeClr val="accent1"/>
              </a:buClr>
              <a:buFont typeface="Arial Unicode MS" pitchFamily="34" charset="-128"/>
              <a:buNone/>
              <a:defRPr sz="1800" b="1">
                <a:solidFill>
                  <a:schemeClr val="tx1"/>
                </a:solidFill>
                <a:latin typeface="+mn-lt"/>
                <a:ea typeface="+mn-ea"/>
              </a:defRPr>
            </a:lvl3pPr>
            <a:lvl4pPr marL="1371600" indent="0" algn="l" rtl="0" eaLnBrk="0" fontAlgn="base" hangingPunct="0">
              <a:spcBef>
                <a:spcPct val="100000"/>
              </a:spcBef>
              <a:spcAft>
                <a:spcPct val="0"/>
              </a:spcAft>
              <a:buClr>
                <a:schemeClr val="accent1"/>
              </a:buClr>
              <a:buFont typeface="Arial Unicode MS" pitchFamily="34" charset="-128"/>
              <a:buNone/>
              <a:defRPr sz="1600" b="1">
                <a:solidFill>
                  <a:schemeClr val="tx1"/>
                </a:solidFill>
                <a:latin typeface="+mn-lt"/>
                <a:ea typeface="+mn-ea"/>
              </a:defRPr>
            </a:lvl4pPr>
            <a:lvl5pPr marL="1828800" indent="0" algn="l" rtl="0" eaLnBrk="0" fontAlgn="base" hangingPunct="0">
              <a:spcBef>
                <a:spcPct val="100000"/>
              </a:spcBef>
              <a:spcAft>
                <a:spcPct val="0"/>
              </a:spcAft>
              <a:buClr>
                <a:schemeClr val="accent1"/>
              </a:buClr>
              <a:buFont typeface="Arial Unicode MS" pitchFamily="34" charset="-128"/>
              <a:buNone/>
              <a:defRPr sz="1600" b="1">
                <a:solidFill>
                  <a:schemeClr val="tx1"/>
                </a:solidFill>
                <a:latin typeface="+mn-lt"/>
                <a:ea typeface="+mn-ea"/>
              </a:defRPr>
            </a:lvl5pPr>
            <a:lvl6pPr marL="2286000" indent="0" algn="l" rtl="0" fontAlgn="base">
              <a:spcBef>
                <a:spcPct val="100000"/>
              </a:spcBef>
              <a:spcAft>
                <a:spcPct val="0"/>
              </a:spcAft>
              <a:buClr>
                <a:schemeClr val="accent1"/>
              </a:buClr>
              <a:buFont typeface="Arial Unicode MS" pitchFamily="34" charset="-128"/>
              <a:buNone/>
              <a:defRPr sz="1600" b="1">
                <a:solidFill>
                  <a:schemeClr val="tx1"/>
                </a:solidFill>
                <a:latin typeface="+mn-lt"/>
                <a:ea typeface="+mn-ea"/>
              </a:defRPr>
            </a:lvl6pPr>
            <a:lvl7pPr marL="2743200" indent="0" algn="l" rtl="0" fontAlgn="base">
              <a:spcBef>
                <a:spcPct val="100000"/>
              </a:spcBef>
              <a:spcAft>
                <a:spcPct val="0"/>
              </a:spcAft>
              <a:buClr>
                <a:schemeClr val="accent1"/>
              </a:buClr>
              <a:buFont typeface="Arial Unicode MS" pitchFamily="34" charset="-128"/>
              <a:buNone/>
              <a:defRPr sz="1600" b="1">
                <a:solidFill>
                  <a:schemeClr val="tx1"/>
                </a:solidFill>
                <a:latin typeface="+mn-lt"/>
                <a:ea typeface="+mn-ea"/>
              </a:defRPr>
            </a:lvl7pPr>
            <a:lvl8pPr marL="3200400" indent="0" algn="l" rtl="0" fontAlgn="base">
              <a:spcBef>
                <a:spcPct val="100000"/>
              </a:spcBef>
              <a:spcAft>
                <a:spcPct val="0"/>
              </a:spcAft>
              <a:buClr>
                <a:schemeClr val="accent1"/>
              </a:buClr>
              <a:buFont typeface="Arial Unicode MS" pitchFamily="34" charset="-128"/>
              <a:buNone/>
              <a:defRPr sz="1600" b="1">
                <a:solidFill>
                  <a:schemeClr val="tx1"/>
                </a:solidFill>
                <a:latin typeface="+mn-lt"/>
                <a:ea typeface="+mn-ea"/>
              </a:defRPr>
            </a:lvl8pPr>
            <a:lvl9pPr marL="3657600" indent="0" algn="l" rtl="0" fontAlgn="base">
              <a:spcBef>
                <a:spcPct val="100000"/>
              </a:spcBef>
              <a:spcAft>
                <a:spcPct val="0"/>
              </a:spcAft>
              <a:buClr>
                <a:schemeClr val="accent1"/>
              </a:buClr>
              <a:buFont typeface="Arial Unicode MS" pitchFamily="34" charset="-128"/>
              <a:buNone/>
              <a:defRPr sz="1600" b="1">
                <a:solidFill>
                  <a:schemeClr val="tx1"/>
                </a:solidFill>
                <a:latin typeface="+mn-lt"/>
                <a:ea typeface="+mn-ea"/>
              </a:defRPr>
            </a:lvl9pPr>
          </a:lstStyle>
          <a:p>
            <a:pPr algn="ctr">
              <a:spcBef>
                <a:spcPts val="1200"/>
              </a:spcBef>
              <a:buSzPct val="80000"/>
              <a:defRPr/>
            </a:pPr>
            <a:r>
              <a:rPr lang="de-DE" sz="2000" kern="0" dirty="0" err="1" smtClean="0"/>
              <a:t>Vegetat</a:t>
            </a:r>
            <a:r>
              <a:rPr lang="sk-SK" sz="2000" kern="0" dirty="0" smtClean="0"/>
              <a:t>ívne rozmnožovanie</a:t>
            </a:r>
            <a:endParaRPr lang="de-DE" sz="2000" kern="0" dirty="0"/>
          </a:p>
        </p:txBody>
      </p:sp>
      <p:sp>
        <p:nvSpPr>
          <p:cNvPr id="10" name="Textplatzhalter 3"/>
          <p:cNvSpPr txBox="1">
            <a:spLocks/>
          </p:cNvSpPr>
          <p:nvPr/>
        </p:nvSpPr>
        <p:spPr bwMode="auto">
          <a:xfrm>
            <a:off x="4581400" y="1900082"/>
            <a:ext cx="4041775" cy="639763"/>
          </a:xfrm>
          <a:prstGeom prst="rect">
            <a:avLst/>
          </a:prstGeom>
          <a:solidFill>
            <a:srgbClr val="69BE28"/>
          </a:solidFill>
          <a:ln>
            <a:noFill/>
          </a:ln>
        </p:spPr>
        <p:txBody>
          <a:bodyPr lIns="0" tIns="0" rIns="0" bIns="0" anchor="ctr"/>
          <a:lstStyle>
            <a:lvl1pPr marL="0" indent="0" algn="l" rtl="0" eaLnBrk="0" fontAlgn="base" hangingPunct="0">
              <a:spcBef>
                <a:spcPct val="100000"/>
              </a:spcBef>
              <a:spcAft>
                <a:spcPct val="0"/>
              </a:spcAft>
              <a:buClr>
                <a:schemeClr val="accent1"/>
              </a:buClr>
              <a:buFont typeface="Arial Unicode MS" pitchFamily="34" charset="-128"/>
              <a:buNone/>
              <a:defRPr sz="2400" b="1">
                <a:solidFill>
                  <a:schemeClr val="tx1"/>
                </a:solidFill>
                <a:latin typeface="+mn-lt"/>
                <a:ea typeface="+mn-ea"/>
                <a:cs typeface="+mn-cs"/>
              </a:defRPr>
            </a:lvl1pPr>
            <a:lvl2pPr marL="457200" indent="0" algn="l" rtl="0" eaLnBrk="0" fontAlgn="base" hangingPunct="0">
              <a:spcBef>
                <a:spcPct val="100000"/>
              </a:spcBef>
              <a:spcAft>
                <a:spcPct val="0"/>
              </a:spcAft>
              <a:buClr>
                <a:schemeClr val="accent1"/>
              </a:buClr>
              <a:buFont typeface="Arial Unicode MS" pitchFamily="34" charset="-128"/>
              <a:buNone/>
              <a:defRPr sz="2000" b="1">
                <a:solidFill>
                  <a:schemeClr val="tx1"/>
                </a:solidFill>
                <a:latin typeface="+mn-lt"/>
                <a:ea typeface="+mn-ea"/>
              </a:defRPr>
            </a:lvl2pPr>
            <a:lvl3pPr marL="914400" indent="0" algn="l" rtl="0" eaLnBrk="0" fontAlgn="base" hangingPunct="0">
              <a:spcBef>
                <a:spcPct val="100000"/>
              </a:spcBef>
              <a:spcAft>
                <a:spcPct val="0"/>
              </a:spcAft>
              <a:buClr>
                <a:schemeClr val="accent1"/>
              </a:buClr>
              <a:buFont typeface="Arial Unicode MS" pitchFamily="34" charset="-128"/>
              <a:buNone/>
              <a:defRPr sz="1800" b="1">
                <a:solidFill>
                  <a:schemeClr val="tx1"/>
                </a:solidFill>
                <a:latin typeface="+mn-lt"/>
                <a:ea typeface="+mn-ea"/>
              </a:defRPr>
            </a:lvl3pPr>
            <a:lvl4pPr marL="1371600" indent="0" algn="l" rtl="0" eaLnBrk="0" fontAlgn="base" hangingPunct="0">
              <a:spcBef>
                <a:spcPct val="100000"/>
              </a:spcBef>
              <a:spcAft>
                <a:spcPct val="0"/>
              </a:spcAft>
              <a:buClr>
                <a:schemeClr val="accent1"/>
              </a:buClr>
              <a:buFont typeface="Arial Unicode MS" pitchFamily="34" charset="-128"/>
              <a:buNone/>
              <a:defRPr sz="1600" b="1">
                <a:solidFill>
                  <a:schemeClr val="tx1"/>
                </a:solidFill>
                <a:latin typeface="+mn-lt"/>
                <a:ea typeface="+mn-ea"/>
              </a:defRPr>
            </a:lvl4pPr>
            <a:lvl5pPr marL="1828800" indent="0" algn="l" rtl="0" eaLnBrk="0" fontAlgn="base" hangingPunct="0">
              <a:spcBef>
                <a:spcPct val="100000"/>
              </a:spcBef>
              <a:spcAft>
                <a:spcPct val="0"/>
              </a:spcAft>
              <a:buClr>
                <a:schemeClr val="accent1"/>
              </a:buClr>
              <a:buFont typeface="Arial Unicode MS" pitchFamily="34" charset="-128"/>
              <a:buNone/>
              <a:defRPr sz="1600" b="1">
                <a:solidFill>
                  <a:schemeClr val="tx1"/>
                </a:solidFill>
                <a:latin typeface="+mn-lt"/>
                <a:ea typeface="+mn-ea"/>
              </a:defRPr>
            </a:lvl5pPr>
            <a:lvl6pPr marL="2286000" indent="0" algn="l" rtl="0" fontAlgn="base">
              <a:spcBef>
                <a:spcPct val="100000"/>
              </a:spcBef>
              <a:spcAft>
                <a:spcPct val="0"/>
              </a:spcAft>
              <a:buClr>
                <a:schemeClr val="accent1"/>
              </a:buClr>
              <a:buFont typeface="Arial Unicode MS" pitchFamily="34" charset="-128"/>
              <a:buNone/>
              <a:defRPr sz="1600" b="1">
                <a:solidFill>
                  <a:schemeClr val="tx1"/>
                </a:solidFill>
                <a:latin typeface="+mn-lt"/>
                <a:ea typeface="+mn-ea"/>
              </a:defRPr>
            </a:lvl6pPr>
            <a:lvl7pPr marL="2743200" indent="0" algn="l" rtl="0" fontAlgn="base">
              <a:spcBef>
                <a:spcPct val="100000"/>
              </a:spcBef>
              <a:spcAft>
                <a:spcPct val="0"/>
              </a:spcAft>
              <a:buClr>
                <a:schemeClr val="accent1"/>
              </a:buClr>
              <a:buFont typeface="Arial Unicode MS" pitchFamily="34" charset="-128"/>
              <a:buNone/>
              <a:defRPr sz="1600" b="1">
                <a:solidFill>
                  <a:schemeClr val="tx1"/>
                </a:solidFill>
                <a:latin typeface="+mn-lt"/>
                <a:ea typeface="+mn-ea"/>
              </a:defRPr>
            </a:lvl7pPr>
            <a:lvl8pPr marL="3200400" indent="0" algn="l" rtl="0" fontAlgn="base">
              <a:spcBef>
                <a:spcPct val="100000"/>
              </a:spcBef>
              <a:spcAft>
                <a:spcPct val="0"/>
              </a:spcAft>
              <a:buClr>
                <a:schemeClr val="accent1"/>
              </a:buClr>
              <a:buFont typeface="Arial Unicode MS" pitchFamily="34" charset="-128"/>
              <a:buNone/>
              <a:defRPr sz="1600" b="1">
                <a:solidFill>
                  <a:schemeClr val="tx1"/>
                </a:solidFill>
                <a:latin typeface="+mn-lt"/>
                <a:ea typeface="+mn-ea"/>
              </a:defRPr>
            </a:lvl8pPr>
            <a:lvl9pPr marL="3657600" indent="0" algn="l" rtl="0" fontAlgn="base">
              <a:spcBef>
                <a:spcPct val="100000"/>
              </a:spcBef>
              <a:spcAft>
                <a:spcPct val="0"/>
              </a:spcAft>
              <a:buClr>
                <a:schemeClr val="accent1"/>
              </a:buClr>
              <a:buFont typeface="Arial Unicode MS" pitchFamily="34" charset="-128"/>
              <a:buNone/>
              <a:defRPr sz="1600" b="1">
                <a:solidFill>
                  <a:schemeClr val="tx1"/>
                </a:solidFill>
                <a:latin typeface="+mn-lt"/>
                <a:ea typeface="+mn-ea"/>
              </a:defRPr>
            </a:lvl9pPr>
          </a:lstStyle>
          <a:p>
            <a:pPr algn="ctr">
              <a:spcBef>
                <a:spcPts val="1200"/>
              </a:spcBef>
              <a:buSzPct val="80000"/>
              <a:defRPr/>
            </a:pPr>
            <a:r>
              <a:rPr lang="de-DE" sz="2000" kern="0" dirty="0" err="1" smtClean="0"/>
              <a:t>Generat</a:t>
            </a:r>
            <a:r>
              <a:rPr lang="sk-SK" sz="2000" kern="0" dirty="0" smtClean="0"/>
              <a:t>ívne</a:t>
            </a:r>
            <a:r>
              <a:rPr lang="de-DE" sz="2000" kern="0" dirty="0" smtClean="0"/>
              <a:t> </a:t>
            </a:r>
            <a:r>
              <a:rPr lang="sk-SK" sz="2000" kern="0" dirty="0"/>
              <a:t>rozmnožovanie</a:t>
            </a:r>
            <a:endParaRPr lang="de-DE" sz="2000" kern="0" dirty="0"/>
          </a:p>
        </p:txBody>
      </p:sp>
      <p:sp>
        <p:nvSpPr>
          <p:cNvPr id="11" name="Rechteck 10"/>
          <p:cNvSpPr>
            <a:spLocks noChangeArrowheads="1"/>
          </p:cNvSpPr>
          <p:nvPr/>
        </p:nvSpPr>
        <p:spPr bwMode="auto">
          <a:xfrm>
            <a:off x="424755" y="1412776"/>
            <a:ext cx="8198420" cy="443198"/>
          </a:xfrm>
          <a:prstGeom prst="rect">
            <a:avLst/>
          </a:prstGeom>
          <a:solidFill>
            <a:srgbClr val="69BE28">
              <a:alpha val="50000"/>
            </a:srgbClr>
          </a:solidFill>
          <a:ln w="25400">
            <a:solidFill>
              <a:schemeClr val="accent1"/>
            </a:solidFill>
          </a:ln>
          <a:extLst/>
        </p:spPr>
        <p:txBody>
          <a:bodyPr wrap="square">
            <a:spAutoFit/>
          </a:bodyPr>
          <a:lstStyle>
            <a:lvl1pPr algn="ctr" eaLnBrk="0" hangingPunct="0">
              <a:defRPr sz="2400">
                <a:solidFill>
                  <a:schemeClr val="tx1"/>
                </a:solidFill>
                <a:latin typeface="Arial" charset="0"/>
                <a:ea typeface="ＭＳ Ｐゴシック" pitchFamily="34" charset="-128"/>
              </a:defRPr>
            </a:lvl1pPr>
            <a:lvl2pPr marL="742950" indent="-285750" algn="ctr" eaLnBrk="0" hangingPunct="0">
              <a:defRPr sz="2400">
                <a:solidFill>
                  <a:schemeClr val="tx1"/>
                </a:solidFill>
                <a:latin typeface="Arial" charset="0"/>
                <a:ea typeface="ＭＳ Ｐゴシック" pitchFamily="34" charset="-128"/>
              </a:defRPr>
            </a:lvl2pPr>
            <a:lvl3pPr marL="1143000" indent="-228600" algn="ctr" eaLnBrk="0" hangingPunct="0">
              <a:defRPr sz="2400">
                <a:solidFill>
                  <a:schemeClr val="tx1"/>
                </a:solidFill>
                <a:latin typeface="Arial" charset="0"/>
                <a:ea typeface="ＭＳ Ｐゴシック" pitchFamily="34" charset="-128"/>
              </a:defRPr>
            </a:lvl3pPr>
            <a:lvl4pPr marL="1600200" indent="-228600" algn="ctr" eaLnBrk="0" hangingPunct="0">
              <a:defRPr sz="2400">
                <a:solidFill>
                  <a:schemeClr val="tx1"/>
                </a:solidFill>
                <a:latin typeface="Arial" charset="0"/>
                <a:ea typeface="ＭＳ Ｐゴシック" pitchFamily="34" charset="-128"/>
              </a:defRPr>
            </a:lvl4pPr>
            <a:lvl5pPr marL="2057400" indent="-228600" algn="ctr"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5000"/>
              </a:lnSpc>
              <a:spcBef>
                <a:spcPts val="1200"/>
              </a:spcBef>
              <a:buClr>
                <a:schemeClr val="accent1"/>
              </a:buClr>
              <a:buSzPct val="80000"/>
            </a:pPr>
            <a:r>
              <a:rPr lang="sk-SK" dirty="0" smtClean="0"/>
              <a:t>k cieľu dvoma cestami</a:t>
            </a:r>
            <a:endParaRPr lang="de-DE" altLang="de-DE" dirty="0"/>
          </a:p>
        </p:txBody>
      </p:sp>
      <p:sp>
        <p:nvSpPr>
          <p:cNvPr id="12" name="Inhaltsplatzhalter 4"/>
          <p:cNvSpPr txBox="1">
            <a:spLocks/>
          </p:cNvSpPr>
          <p:nvPr/>
        </p:nvSpPr>
        <p:spPr bwMode="auto">
          <a:xfrm>
            <a:off x="418677" y="2626513"/>
            <a:ext cx="4062413" cy="2509198"/>
          </a:xfrm>
          <a:prstGeom prst="rect">
            <a:avLst/>
          </a:prstGeom>
          <a:solidFill>
            <a:srgbClr val="E9FDEC"/>
          </a:solidFill>
          <a:ln>
            <a:noFill/>
          </a:ln>
          <a:extLst/>
        </p:spPr>
        <p:txBody>
          <a:bodyPr vert="horz" wrap="square" lIns="91440" tIns="91440" rIns="0" bIns="0" numCol="1" anchor="t" anchorCtr="0" compatLnSpc="1">
            <a:prstTxWarp prst="textNoShape">
              <a:avLst/>
            </a:prstTxWarp>
          </a:bodyPr>
          <a:lstStyle>
            <a:lvl1pPr marL="355600" indent="-3556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cs typeface="+mn-cs"/>
              </a:defRPr>
            </a:lvl1pPr>
            <a:lvl2pPr marL="901700" indent="-366713"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2pPr>
            <a:lvl3pPr marL="1435100" indent="-354013"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3pPr>
            <a:lvl4pPr marL="1970088" indent="-3556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4pPr>
            <a:lvl5pPr marL="25177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5pPr>
            <a:lvl6pPr marL="29749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6pPr>
            <a:lvl7pPr marL="34321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7pPr>
            <a:lvl8pPr marL="38893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8pPr>
            <a:lvl9pPr marL="43465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9pPr>
          </a:lstStyle>
          <a:p>
            <a:pPr marL="355600" lvl="1" indent="-355600" eaLnBrk="1" hangingPunct="1">
              <a:lnSpc>
                <a:spcPct val="95000"/>
              </a:lnSpc>
              <a:spcBef>
                <a:spcPts val="600"/>
              </a:spcBef>
            </a:pPr>
            <a:r>
              <a:rPr lang="sk-SK" altLang="de-DE" sz="1800" kern="0" dirty="0"/>
              <a:t>založenie </a:t>
            </a:r>
            <a:r>
              <a:rPr lang="sk-SK" altLang="de-DE" sz="1800" kern="0" dirty="0" smtClean="0"/>
              <a:t>klonov</a:t>
            </a:r>
            <a:r>
              <a:rPr lang="de-DE" altLang="de-DE" sz="1800" kern="0" dirty="0" err="1" smtClean="0"/>
              <a:t>ej</a:t>
            </a:r>
            <a:r>
              <a:rPr lang="sk-SK" altLang="de-DE" sz="1800" kern="0" dirty="0" smtClean="0"/>
              <a:t> </a:t>
            </a:r>
            <a:r>
              <a:rPr lang="de-DE" altLang="de-DE" sz="1800" kern="0" dirty="0" err="1" smtClean="0"/>
              <a:t>matečnice</a:t>
            </a:r>
            <a:r>
              <a:rPr lang="de-DE" altLang="de-DE" sz="1800" kern="0" dirty="0" smtClean="0"/>
              <a:t> </a:t>
            </a:r>
            <a:r>
              <a:rPr lang="sk-SK" altLang="de-DE" sz="1800" kern="0" dirty="0" smtClean="0"/>
              <a:t>produkcia </a:t>
            </a:r>
            <a:r>
              <a:rPr lang="sk-SK" altLang="de-DE" sz="1800" kern="0" dirty="0" smtClean="0"/>
              <a:t>rezkov</a:t>
            </a:r>
            <a:r>
              <a:rPr lang="de-DE" altLang="de-DE" sz="1800" kern="0" dirty="0"/>
              <a:t/>
            </a:r>
            <a:br>
              <a:rPr lang="de-DE" altLang="de-DE" sz="1800" kern="0" dirty="0"/>
            </a:br>
            <a:r>
              <a:rPr lang="de-DE" altLang="de-DE" sz="1800" kern="0" dirty="0" smtClean="0"/>
              <a:t>(</a:t>
            </a:r>
            <a:r>
              <a:rPr lang="sk-SK" altLang="de-DE" sz="1800" kern="0" dirty="0" smtClean="0"/>
              <a:t>znamý genotyp</a:t>
            </a:r>
            <a:r>
              <a:rPr lang="de-DE" altLang="de-DE" sz="1800" kern="0" dirty="0" smtClean="0"/>
              <a:t>, </a:t>
            </a:r>
            <a:r>
              <a:rPr lang="sk-SK" altLang="de-DE" sz="1800" kern="0" dirty="0" smtClean="0"/>
              <a:t>znamé pohlavie</a:t>
            </a:r>
            <a:r>
              <a:rPr lang="de-DE" altLang="de-DE" sz="1800" kern="0" dirty="0" smtClean="0"/>
              <a:t>)</a:t>
            </a:r>
          </a:p>
        </p:txBody>
      </p:sp>
    </p:spTree>
    <p:extLst>
      <p:ext uri="{BB962C8B-B14F-4D97-AF65-F5344CB8AC3E}">
        <p14:creationId xmlns:p14="http://schemas.microsoft.com/office/powerpoint/2010/main" val="4195764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smtClean="0"/>
              <a:t>|  </a:t>
            </a:r>
            <a:fld id="{FBEF6D97-3BEF-4FD4-995F-57DE6245C3D2}" type="datetime4">
              <a:rPr lang="de-DE" altLang="de-DE" smtClean="0"/>
              <a:pPr/>
              <a:t>1. August 2023</a:t>
            </a:fld>
            <a:r>
              <a:rPr lang="de-DE" altLang="de-DE" smtClean="0"/>
              <a:t>  |  </a:t>
            </a:r>
            <a:r>
              <a:rPr lang="de-DE" altLang="de-DE" smtClean="0">
                <a:solidFill>
                  <a:schemeClr val="accent1"/>
                </a:solidFill>
              </a:rPr>
              <a:t>Ute Tröber &amp; Heino Wolf</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2B0CE0A5-CCD6-4F24-ACA5-9B2E57F2CBB5}" type="slidenum">
              <a:rPr lang="de-DE" altLang="de-DE" smtClean="0"/>
              <a:pPr/>
              <a:t>13</a:t>
            </a:fld>
            <a:endParaRPr lang="de-DE" altLang="de-DE"/>
          </a:p>
        </p:txBody>
      </p:sp>
      <p:sp>
        <p:nvSpPr>
          <p:cNvPr id="6" name="Titel 1"/>
          <p:cNvSpPr txBox="1">
            <a:spLocks/>
          </p:cNvSpPr>
          <p:nvPr/>
        </p:nvSpPr>
        <p:spPr bwMode="auto">
          <a:xfrm>
            <a:off x="444500" y="186780"/>
            <a:ext cx="5063604" cy="433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2600">
                <a:solidFill>
                  <a:schemeClr val="tx2"/>
                </a:solidFill>
                <a:latin typeface="+mj-lt"/>
                <a:ea typeface="+mj-ea"/>
                <a:cs typeface="+mj-cs"/>
              </a:defRPr>
            </a:lvl1pPr>
            <a:lvl2pPr algn="l" rtl="0" fontAlgn="base">
              <a:spcBef>
                <a:spcPct val="0"/>
              </a:spcBef>
              <a:spcAft>
                <a:spcPct val="0"/>
              </a:spcAft>
              <a:defRPr sz="2600">
                <a:solidFill>
                  <a:schemeClr val="tx2"/>
                </a:solidFill>
                <a:latin typeface="Arial" charset="0"/>
                <a:ea typeface="ＭＳ Ｐゴシック" pitchFamily="34" charset="-128"/>
              </a:defRPr>
            </a:lvl2pPr>
            <a:lvl3pPr algn="l" rtl="0" fontAlgn="base">
              <a:spcBef>
                <a:spcPct val="0"/>
              </a:spcBef>
              <a:spcAft>
                <a:spcPct val="0"/>
              </a:spcAft>
              <a:defRPr sz="2600">
                <a:solidFill>
                  <a:schemeClr val="tx2"/>
                </a:solidFill>
                <a:latin typeface="Arial" charset="0"/>
                <a:ea typeface="ＭＳ Ｐゴシック" pitchFamily="34" charset="-128"/>
              </a:defRPr>
            </a:lvl3pPr>
            <a:lvl4pPr algn="l" rtl="0" fontAlgn="base">
              <a:spcBef>
                <a:spcPct val="0"/>
              </a:spcBef>
              <a:spcAft>
                <a:spcPct val="0"/>
              </a:spcAft>
              <a:defRPr sz="2600">
                <a:solidFill>
                  <a:schemeClr val="tx2"/>
                </a:solidFill>
                <a:latin typeface="Arial" charset="0"/>
                <a:ea typeface="ＭＳ Ｐゴシック" pitchFamily="34" charset="-128"/>
              </a:defRPr>
            </a:lvl4pPr>
            <a:lvl5pPr algn="l" rtl="0" fontAlgn="base">
              <a:spcBef>
                <a:spcPct val="0"/>
              </a:spcBef>
              <a:spcAft>
                <a:spcPct val="0"/>
              </a:spcAft>
              <a:defRPr sz="2600">
                <a:solidFill>
                  <a:schemeClr val="tx2"/>
                </a:solidFill>
                <a:latin typeface="Arial" charset="0"/>
                <a:ea typeface="ＭＳ Ｐゴシック" pitchFamily="34" charset="-128"/>
              </a:defRPr>
            </a:lvl5pPr>
            <a:lvl6pPr marL="457200" algn="l" rtl="0" fontAlgn="base">
              <a:spcBef>
                <a:spcPct val="0"/>
              </a:spcBef>
              <a:spcAft>
                <a:spcPct val="0"/>
              </a:spcAft>
              <a:defRPr sz="2600">
                <a:solidFill>
                  <a:schemeClr val="tx2"/>
                </a:solidFill>
                <a:latin typeface="Arial" charset="0"/>
                <a:ea typeface="ＭＳ Ｐゴシック" pitchFamily="34" charset="-128"/>
              </a:defRPr>
            </a:lvl6pPr>
            <a:lvl7pPr marL="914400" algn="l" rtl="0" fontAlgn="base">
              <a:spcBef>
                <a:spcPct val="0"/>
              </a:spcBef>
              <a:spcAft>
                <a:spcPct val="0"/>
              </a:spcAft>
              <a:defRPr sz="2600">
                <a:solidFill>
                  <a:schemeClr val="tx2"/>
                </a:solidFill>
                <a:latin typeface="Arial" charset="0"/>
                <a:ea typeface="ＭＳ Ｐゴシック" pitchFamily="34" charset="-128"/>
              </a:defRPr>
            </a:lvl7pPr>
            <a:lvl8pPr marL="1371600" algn="l" rtl="0" fontAlgn="base">
              <a:spcBef>
                <a:spcPct val="0"/>
              </a:spcBef>
              <a:spcAft>
                <a:spcPct val="0"/>
              </a:spcAft>
              <a:defRPr sz="2600">
                <a:solidFill>
                  <a:schemeClr val="tx2"/>
                </a:solidFill>
                <a:latin typeface="Arial" charset="0"/>
                <a:ea typeface="ＭＳ Ｐゴシック" pitchFamily="34" charset="-128"/>
              </a:defRPr>
            </a:lvl8pPr>
            <a:lvl9pPr marL="1828800" algn="l" rtl="0" fontAlgn="base">
              <a:spcBef>
                <a:spcPct val="0"/>
              </a:spcBef>
              <a:spcAft>
                <a:spcPct val="0"/>
              </a:spcAft>
              <a:defRPr sz="2600">
                <a:solidFill>
                  <a:schemeClr val="tx2"/>
                </a:solidFill>
                <a:latin typeface="Arial" charset="0"/>
                <a:ea typeface="ＭＳ Ｐゴシック" pitchFamily="34" charset="-128"/>
              </a:defRPr>
            </a:lvl9pPr>
          </a:lstStyle>
          <a:p>
            <a:pPr eaLnBrk="1" hangingPunct="1"/>
            <a:r>
              <a:rPr lang="de-DE" altLang="de-DE" sz="2400" b="1" dirty="0" err="1" smtClean="0">
                <a:solidFill>
                  <a:schemeClr val="accent1"/>
                </a:solidFill>
              </a:rPr>
              <a:t>Návrat</a:t>
            </a:r>
            <a:r>
              <a:rPr lang="de-DE" altLang="de-DE" sz="2400" b="1" dirty="0" smtClean="0">
                <a:solidFill>
                  <a:schemeClr val="accent1"/>
                </a:solidFill>
              </a:rPr>
              <a:t> </a:t>
            </a:r>
            <a:r>
              <a:rPr lang="de-DE" altLang="de-DE" sz="2400" b="1" dirty="0">
                <a:solidFill>
                  <a:schemeClr val="accent1"/>
                </a:solidFill>
              </a:rPr>
              <a:t>do </a:t>
            </a:r>
            <a:r>
              <a:rPr lang="de-DE" altLang="de-DE" sz="2400" b="1" dirty="0" err="1" smtClean="0">
                <a:solidFill>
                  <a:schemeClr val="accent1"/>
                </a:solidFill>
              </a:rPr>
              <a:t>ekosystémov</a:t>
            </a:r>
            <a:r>
              <a:rPr lang="de-DE" altLang="de-DE" sz="2400" b="1" dirty="0" smtClean="0">
                <a:solidFill>
                  <a:schemeClr val="accent1"/>
                </a:solidFill>
              </a:rPr>
              <a:t> </a:t>
            </a:r>
            <a:endParaRPr lang="de-DE" altLang="de-DE" sz="2400" b="1" dirty="0">
              <a:solidFill>
                <a:schemeClr val="accent1"/>
              </a:solidFill>
            </a:endParaRPr>
          </a:p>
        </p:txBody>
      </p:sp>
      <p:sp>
        <p:nvSpPr>
          <p:cNvPr id="9" name="Rechteck 8"/>
          <p:cNvSpPr/>
          <p:nvPr/>
        </p:nvSpPr>
        <p:spPr>
          <a:xfrm>
            <a:off x="444500" y="1988840"/>
            <a:ext cx="4711546" cy="1485022"/>
          </a:xfrm>
          <a:prstGeom prst="rect">
            <a:avLst/>
          </a:prstGeom>
        </p:spPr>
        <p:txBody>
          <a:bodyPr wrap="none">
            <a:spAutoFit/>
          </a:bodyPr>
          <a:lstStyle/>
          <a:p>
            <a:pPr marL="355600" lvl="1" indent="-355600" algn="l" eaLnBrk="1" hangingPunct="1">
              <a:lnSpc>
                <a:spcPct val="95000"/>
              </a:lnSpc>
              <a:spcBef>
                <a:spcPts val="600"/>
              </a:spcBef>
            </a:pPr>
            <a:r>
              <a:rPr lang="sk-SK" altLang="de-DE" sz="1800" kern="0" dirty="0" smtClean="0"/>
              <a:t>Založenie </a:t>
            </a:r>
            <a:r>
              <a:rPr lang="sk-SK" altLang="de-DE" sz="1800" kern="0" dirty="0"/>
              <a:t>klonov</a:t>
            </a:r>
            <a:r>
              <a:rPr lang="de-DE" altLang="de-DE" sz="1800" kern="0" dirty="0" err="1"/>
              <a:t>ej</a:t>
            </a:r>
            <a:r>
              <a:rPr lang="sk-SK" altLang="de-DE" sz="1800" kern="0" dirty="0"/>
              <a:t> </a:t>
            </a:r>
            <a:r>
              <a:rPr lang="de-DE" altLang="de-DE" sz="1800" kern="0" dirty="0" err="1"/>
              <a:t>matečnice</a:t>
            </a:r>
            <a:r>
              <a:rPr lang="de-DE" altLang="de-DE" sz="1800" kern="0" dirty="0"/>
              <a:t> </a:t>
            </a:r>
            <a:r>
              <a:rPr lang="de-DE" altLang="de-DE" sz="1800" kern="0" dirty="0" smtClean="0"/>
              <a:t>(2014 – 2017)</a:t>
            </a:r>
          </a:p>
          <a:p>
            <a:pPr marL="355600" lvl="1" indent="-355600" algn="l" eaLnBrk="1" hangingPunct="1">
              <a:lnSpc>
                <a:spcPct val="95000"/>
              </a:lnSpc>
              <a:spcBef>
                <a:spcPts val="600"/>
              </a:spcBef>
            </a:pPr>
            <a:r>
              <a:rPr lang="de-DE" altLang="de-DE" sz="1800" kern="0" dirty="0" smtClean="0"/>
              <a:t>	Elbe</a:t>
            </a:r>
            <a:r>
              <a:rPr lang="de-DE" altLang="de-DE" sz="1800" kern="0" dirty="0"/>
              <a:t>: 131</a:t>
            </a:r>
            <a:r>
              <a:rPr lang="de-DE" altLang="de-DE" sz="1800" kern="0" dirty="0" smtClean="0"/>
              <a:t>,</a:t>
            </a:r>
            <a:br>
              <a:rPr lang="de-DE" altLang="de-DE" sz="1800" kern="0" dirty="0" smtClean="0"/>
            </a:br>
            <a:r>
              <a:rPr lang="de-DE" altLang="de-DE" sz="1800" kern="0" dirty="0" smtClean="0"/>
              <a:t>Mulde</a:t>
            </a:r>
            <a:r>
              <a:rPr lang="de-DE" altLang="de-DE" sz="1800" kern="0" dirty="0"/>
              <a:t>: 80, </a:t>
            </a:r>
            <a:br>
              <a:rPr lang="de-DE" altLang="de-DE" sz="1800" kern="0" dirty="0"/>
            </a:br>
            <a:r>
              <a:rPr lang="de-DE" altLang="de-DE" sz="1800" kern="0" dirty="0" smtClean="0"/>
              <a:t>Spree</a:t>
            </a:r>
            <a:r>
              <a:rPr lang="de-DE" altLang="de-DE" sz="1800" kern="0" dirty="0"/>
              <a:t>: 21, </a:t>
            </a:r>
            <a:r>
              <a:rPr lang="de-DE" altLang="de-DE" sz="1800" kern="0" dirty="0" smtClean="0"/>
              <a:t/>
            </a:r>
            <a:br>
              <a:rPr lang="de-DE" altLang="de-DE" sz="1800" kern="0" dirty="0" smtClean="0"/>
            </a:br>
            <a:r>
              <a:rPr lang="de-DE" altLang="de-DE" sz="1800" kern="0" dirty="0" smtClean="0"/>
              <a:t>Neiße</a:t>
            </a:r>
            <a:r>
              <a:rPr lang="de-DE" altLang="de-DE" sz="1800" kern="0" dirty="0"/>
              <a:t>: 59 </a:t>
            </a:r>
            <a:r>
              <a:rPr lang="sk-SK" altLang="de-DE" sz="1800" kern="0" dirty="0" smtClean="0"/>
              <a:t>klonov</a:t>
            </a:r>
            <a:endParaRPr lang="de-DE" altLang="de-DE" sz="1800" kern="0" dirty="0"/>
          </a:p>
        </p:txBody>
      </p:sp>
      <p:sp>
        <p:nvSpPr>
          <p:cNvPr id="12" name="Textplatzhalter 3"/>
          <p:cNvSpPr txBox="1">
            <a:spLocks/>
          </p:cNvSpPr>
          <p:nvPr/>
        </p:nvSpPr>
        <p:spPr bwMode="auto">
          <a:xfrm>
            <a:off x="4617790" y="1196751"/>
            <a:ext cx="4041775" cy="639763"/>
          </a:xfrm>
          <a:prstGeom prst="rect">
            <a:avLst/>
          </a:prstGeom>
          <a:solidFill>
            <a:srgbClr val="69BE28">
              <a:alpha val="25000"/>
            </a:srgbClr>
          </a:solidFill>
          <a:ln>
            <a:noFill/>
          </a:ln>
        </p:spPr>
        <p:txBody>
          <a:bodyPr lIns="0" tIns="0" rIns="0" bIns="0" anchor="ctr"/>
          <a:lstStyle>
            <a:lvl1pPr marL="0" indent="0" algn="l" rtl="0" eaLnBrk="0" fontAlgn="base" hangingPunct="0">
              <a:spcBef>
                <a:spcPct val="100000"/>
              </a:spcBef>
              <a:spcAft>
                <a:spcPct val="0"/>
              </a:spcAft>
              <a:buClr>
                <a:schemeClr val="accent1"/>
              </a:buClr>
              <a:buFont typeface="Arial Unicode MS" pitchFamily="34" charset="-128"/>
              <a:buNone/>
              <a:defRPr sz="2400" b="1">
                <a:solidFill>
                  <a:schemeClr val="tx1"/>
                </a:solidFill>
                <a:latin typeface="+mn-lt"/>
                <a:ea typeface="+mn-ea"/>
                <a:cs typeface="+mn-cs"/>
              </a:defRPr>
            </a:lvl1pPr>
            <a:lvl2pPr marL="457200" indent="0" algn="l" rtl="0" eaLnBrk="0" fontAlgn="base" hangingPunct="0">
              <a:spcBef>
                <a:spcPct val="100000"/>
              </a:spcBef>
              <a:spcAft>
                <a:spcPct val="0"/>
              </a:spcAft>
              <a:buClr>
                <a:schemeClr val="accent1"/>
              </a:buClr>
              <a:buFont typeface="Arial Unicode MS" pitchFamily="34" charset="-128"/>
              <a:buNone/>
              <a:defRPr sz="2000" b="1">
                <a:solidFill>
                  <a:schemeClr val="tx1"/>
                </a:solidFill>
                <a:latin typeface="+mn-lt"/>
                <a:ea typeface="+mn-ea"/>
              </a:defRPr>
            </a:lvl2pPr>
            <a:lvl3pPr marL="914400" indent="0" algn="l" rtl="0" eaLnBrk="0" fontAlgn="base" hangingPunct="0">
              <a:spcBef>
                <a:spcPct val="100000"/>
              </a:spcBef>
              <a:spcAft>
                <a:spcPct val="0"/>
              </a:spcAft>
              <a:buClr>
                <a:schemeClr val="accent1"/>
              </a:buClr>
              <a:buFont typeface="Arial Unicode MS" pitchFamily="34" charset="-128"/>
              <a:buNone/>
              <a:defRPr sz="1800" b="1">
                <a:solidFill>
                  <a:schemeClr val="tx1"/>
                </a:solidFill>
                <a:latin typeface="+mn-lt"/>
                <a:ea typeface="+mn-ea"/>
              </a:defRPr>
            </a:lvl3pPr>
            <a:lvl4pPr marL="1371600" indent="0" algn="l" rtl="0" eaLnBrk="0" fontAlgn="base" hangingPunct="0">
              <a:spcBef>
                <a:spcPct val="100000"/>
              </a:spcBef>
              <a:spcAft>
                <a:spcPct val="0"/>
              </a:spcAft>
              <a:buClr>
                <a:schemeClr val="accent1"/>
              </a:buClr>
              <a:buFont typeface="Arial Unicode MS" pitchFamily="34" charset="-128"/>
              <a:buNone/>
              <a:defRPr sz="1600" b="1">
                <a:solidFill>
                  <a:schemeClr val="tx1"/>
                </a:solidFill>
                <a:latin typeface="+mn-lt"/>
                <a:ea typeface="+mn-ea"/>
              </a:defRPr>
            </a:lvl4pPr>
            <a:lvl5pPr marL="1828800" indent="0" algn="l" rtl="0" eaLnBrk="0" fontAlgn="base" hangingPunct="0">
              <a:spcBef>
                <a:spcPct val="100000"/>
              </a:spcBef>
              <a:spcAft>
                <a:spcPct val="0"/>
              </a:spcAft>
              <a:buClr>
                <a:schemeClr val="accent1"/>
              </a:buClr>
              <a:buFont typeface="Arial Unicode MS" pitchFamily="34" charset="-128"/>
              <a:buNone/>
              <a:defRPr sz="1600" b="1">
                <a:solidFill>
                  <a:schemeClr val="tx1"/>
                </a:solidFill>
                <a:latin typeface="+mn-lt"/>
                <a:ea typeface="+mn-ea"/>
              </a:defRPr>
            </a:lvl5pPr>
            <a:lvl6pPr marL="2286000" indent="0" algn="l" rtl="0" fontAlgn="base">
              <a:spcBef>
                <a:spcPct val="100000"/>
              </a:spcBef>
              <a:spcAft>
                <a:spcPct val="0"/>
              </a:spcAft>
              <a:buClr>
                <a:schemeClr val="accent1"/>
              </a:buClr>
              <a:buFont typeface="Arial Unicode MS" pitchFamily="34" charset="-128"/>
              <a:buNone/>
              <a:defRPr sz="1600" b="1">
                <a:solidFill>
                  <a:schemeClr val="tx1"/>
                </a:solidFill>
                <a:latin typeface="+mn-lt"/>
                <a:ea typeface="+mn-ea"/>
              </a:defRPr>
            </a:lvl6pPr>
            <a:lvl7pPr marL="2743200" indent="0" algn="l" rtl="0" fontAlgn="base">
              <a:spcBef>
                <a:spcPct val="100000"/>
              </a:spcBef>
              <a:spcAft>
                <a:spcPct val="0"/>
              </a:spcAft>
              <a:buClr>
                <a:schemeClr val="accent1"/>
              </a:buClr>
              <a:buFont typeface="Arial Unicode MS" pitchFamily="34" charset="-128"/>
              <a:buNone/>
              <a:defRPr sz="1600" b="1">
                <a:solidFill>
                  <a:schemeClr val="tx1"/>
                </a:solidFill>
                <a:latin typeface="+mn-lt"/>
                <a:ea typeface="+mn-ea"/>
              </a:defRPr>
            </a:lvl7pPr>
            <a:lvl8pPr marL="3200400" indent="0" algn="l" rtl="0" fontAlgn="base">
              <a:spcBef>
                <a:spcPct val="100000"/>
              </a:spcBef>
              <a:spcAft>
                <a:spcPct val="0"/>
              </a:spcAft>
              <a:buClr>
                <a:schemeClr val="accent1"/>
              </a:buClr>
              <a:buFont typeface="Arial Unicode MS" pitchFamily="34" charset="-128"/>
              <a:buNone/>
              <a:defRPr sz="1600" b="1">
                <a:solidFill>
                  <a:schemeClr val="tx1"/>
                </a:solidFill>
                <a:latin typeface="+mn-lt"/>
                <a:ea typeface="+mn-ea"/>
              </a:defRPr>
            </a:lvl8pPr>
            <a:lvl9pPr marL="3657600" indent="0" algn="l" rtl="0" fontAlgn="base">
              <a:spcBef>
                <a:spcPct val="100000"/>
              </a:spcBef>
              <a:spcAft>
                <a:spcPct val="0"/>
              </a:spcAft>
              <a:buClr>
                <a:schemeClr val="accent1"/>
              </a:buClr>
              <a:buFont typeface="Arial Unicode MS" pitchFamily="34" charset="-128"/>
              <a:buNone/>
              <a:defRPr sz="1600" b="1">
                <a:solidFill>
                  <a:schemeClr val="tx1"/>
                </a:solidFill>
                <a:latin typeface="+mn-lt"/>
                <a:ea typeface="+mn-ea"/>
              </a:defRPr>
            </a:lvl9pPr>
          </a:lstStyle>
          <a:p>
            <a:pPr algn="ctr">
              <a:spcBef>
                <a:spcPts val="1200"/>
              </a:spcBef>
              <a:buSzPct val="80000"/>
              <a:defRPr/>
            </a:pPr>
            <a:r>
              <a:rPr lang="de-DE" sz="2000" kern="0" dirty="0" err="1"/>
              <a:t>Generat</a:t>
            </a:r>
            <a:r>
              <a:rPr lang="sk-SK" sz="2000" kern="0" dirty="0"/>
              <a:t>ívne</a:t>
            </a:r>
            <a:r>
              <a:rPr lang="de-DE" sz="2000" kern="0" dirty="0"/>
              <a:t> </a:t>
            </a:r>
            <a:r>
              <a:rPr lang="sk-SK" sz="2000" kern="0" dirty="0"/>
              <a:t>rozmnožovanie</a:t>
            </a:r>
            <a:endParaRPr lang="de-DE" sz="2000" kern="0" dirty="0"/>
          </a:p>
        </p:txBody>
      </p:sp>
      <p:grpSp>
        <p:nvGrpSpPr>
          <p:cNvPr id="2" name="Gruppieren 1"/>
          <p:cNvGrpSpPr/>
          <p:nvPr/>
        </p:nvGrpSpPr>
        <p:grpSpPr>
          <a:xfrm>
            <a:off x="444500" y="3573016"/>
            <a:ext cx="8215065" cy="2566122"/>
            <a:chOff x="468437" y="3311150"/>
            <a:chExt cx="7661601" cy="2278090"/>
          </a:xfrm>
        </p:grpSpPr>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225"/>
            <a:stretch/>
          </p:blipFill>
          <p:spPr bwMode="auto">
            <a:xfrm>
              <a:off x="468437" y="3311150"/>
              <a:ext cx="3606800" cy="227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3" descr="C:\Users\wolfhe\AppData\Local\Microsoft\Windows\Temporary Internet Files\Content.Outlook\CSZ6QKF5\20151005_120552_resized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8635" y="3311150"/>
              <a:ext cx="4051403" cy="227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platzhalter 1"/>
          <p:cNvSpPr txBox="1">
            <a:spLocks/>
          </p:cNvSpPr>
          <p:nvPr/>
        </p:nvSpPr>
        <p:spPr bwMode="auto">
          <a:xfrm>
            <a:off x="444500" y="1202477"/>
            <a:ext cx="4068763" cy="639763"/>
          </a:xfrm>
          <a:prstGeom prst="rect">
            <a:avLst/>
          </a:prstGeom>
          <a:solidFill>
            <a:srgbClr val="69BE28"/>
          </a:solidFill>
          <a:ln>
            <a:noFill/>
          </a:ln>
        </p:spPr>
        <p:txBody>
          <a:bodyPr lIns="0" tIns="0" rIns="0" bIns="0" anchor="ctr"/>
          <a:lstStyle>
            <a:lvl1pPr marL="0" indent="0" algn="l" rtl="0" eaLnBrk="0" fontAlgn="base" hangingPunct="0">
              <a:spcBef>
                <a:spcPct val="100000"/>
              </a:spcBef>
              <a:spcAft>
                <a:spcPct val="0"/>
              </a:spcAft>
              <a:buClr>
                <a:schemeClr val="accent1"/>
              </a:buClr>
              <a:buFont typeface="Arial Unicode MS" pitchFamily="34" charset="-128"/>
              <a:buNone/>
              <a:defRPr sz="2400" b="1">
                <a:solidFill>
                  <a:schemeClr val="tx1"/>
                </a:solidFill>
                <a:latin typeface="+mn-lt"/>
                <a:ea typeface="+mn-ea"/>
                <a:cs typeface="+mn-cs"/>
              </a:defRPr>
            </a:lvl1pPr>
            <a:lvl2pPr marL="457200" indent="0" algn="l" rtl="0" eaLnBrk="0" fontAlgn="base" hangingPunct="0">
              <a:spcBef>
                <a:spcPct val="100000"/>
              </a:spcBef>
              <a:spcAft>
                <a:spcPct val="0"/>
              </a:spcAft>
              <a:buClr>
                <a:schemeClr val="accent1"/>
              </a:buClr>
              <a:buFont typeface="Arial Unicode MS" pitchFamily="34" charset="-128"/>
              <a:buNone/>
              <a:defRPr sz="2000" b="1">
                <a:solidFill>
                  <a:schemeClr val="tx1"/>
                </a:solidFill>
                <a:latin typeface="+mn-lt"/>
                <a:ea typeface="+mn-ea"/>
              </a:defRPr>
            </a:lvl2pPr>
            <a:lvl3pPr marL="914400" indent="0" algn="l" rtl="0" eaLnBrk="0" fontAlgn="base" hangingPunct="0">
              <a:spcBef>
                <a:spcPct val="100000"/>
              </a:spcBef>
              <a:spcAft>
                <a:spcPct val="0"/>
              </a:spcAft>
              <a:buClr>
                <a:schemeClr val="accent1"/>
              </a:buClr>
              <a:buFont typeface="Arial Unicode MS" pitchFamily="34" charset="-128"/>
              <a:buNone/>
              <a:defRPr sz="1800" b="1">
                <a:solidFill>
                  <a:schemeClr val="tx1"/>
                </a:solidFill>
                <a:latin typeface="+mn-lt"/>
                <a:ea typeface="+mn-ea"/>
              </a:defRPr>
            </a:lvl3pPr>
            <a:lvl4pPr marL="1371600" indent="0" algn="l" rtl="0" eaLnBrk="0" fontAlgn="base" hangingPunct="0">
              <a:spcBef>
                <a:spcPct val="100000"/>
              </a:spcBef>
              <a:spcAft>
                <a:spcPct val="0"/>
              </a:spcAft>
              <a:buClr>
                <a:schemeClr val="accent1"/>
              </a:buClr>
              <a:buFont typeface="Arial Unicode MS" pitchFamily="34" charset="-128"/>
              <a:buNone/>
              <a:defRPr sz="1600" b="1">
                <a:solidFill>
                  <a:schemeClr val="tx1"/>
                </a:solidFill>
                <a:latin typeface="+mn-lt"/>
                <a:ea typeface="+mn-ea"/>
              </a:defRPr>
            </a:lvl4pPr>
            <a:lvl5pPr marL="1828800" indent="0" algn="l" rtl="0" eaLnBrk="0" fontAlgn="base" hangingPunct="0">
              <a:spcBef>
                <a:spcPct val="100000"/>
              </a:spcBef>
              <a:spcAft>
                <a:spcPct val="0"/>
              </a:spcAft>
              <a:buClr>
                <a:schemeClr val="accent1"/>
              </a:buClr>
              <a:buFont typeface="Arial Unicode MS" pitchFamily="34" charset="-128"/>
              <a:buNone/>
              <a:defRPr sz="1600" b="1">
                <a:solidFill>
                  <a:schemeClr val="tx1"/>
                </a:solidFill>
                <a:latin typeface="+mn-lt"/>
                <a:ea typeface="+mn-ea"/>
              </a:defRPr>
            </a:lvl5pPr>
            <a:lvl6pPr marL="2286000" indent="0" algn="l" rtl="0" fontAlgn="base">
              <a:spcBef>
                <a:spcPct val="100000"/>
              </a:spcBef>
              <a:spcAft>
                <a:spcPct val="0"/>
              </a:spcAft>
              <a:buClr>
                <a:schemeClr val="accent1"/>
              </a:buClr>
              <a:buFont typeface="Arial Unicode MS" pitchFamily="34" charset="-128"/>
              <a:buNone/>
              <a:defRPr sz="1600" b="1">
                <a:solidFill>
                  <a:schemeClr val="tx1"/>
                </a:solidFill>
                <a:latin typeface="+mn-lt"/>
                <a:ea typeface="+mn-ea"/>
              </a:defRPr>
            </a:lvl6pPr>
            <a:lvl7pPr marL="2743200" indent="0" algn="l" rtl="0" fontAlgn="base">
              <a:spcBef>
                <a:spcPct val="100000"/>
              </a:spcBef>
              <a:spcAft>
                <a:spcPct val="0"/>
              </a:spcAft>
              <a:buClr>
                <a:schemeClr val="accent1"/>
              </a:buClr>
              <a:buFont typeface="Arial Unicode MS" pitchFamily="34" charset="-128"/>
              <a:buNone/>
              <a:defRPr sz="1600" b="1">
                <a:solidFill>
                  <a:schemeClr val="tx1"/>
                </a:solidFill>
                <a:latin typeface="+mn-lt"/>
                <a:ea typeface="+mn-ea"/>
              </a:defRPr>
            </a:lvl7pPr>
            <a:lvl8pPr marL="3200400" indent="0" algn="l" rtl="0" fontAlgn="base">
              <a:spcBef>
                <a:spcPct val="100000"/>
              </a:spcBef>
              <a:spcAft>
                <a:spcPct val="0"/>
              </a:spcAft>
              <a:buClr>
                <a:schemeClr val="accent1"/>
              </a:buClr>
              <a:buFont typeface="Arial Unicode MS" pitchFamily="34" charset="-128"/>
              <a:buNone/>
              <a:defRPr sz="1600" b="1">
                <a:solidFill>
                  <a:schemeClr val="tx1"/>
                </a:solidFill>
                <a:latin typeface="+mn-lt"/>
                <a:ea typeface="+mn-ea"/>
              </a:defRPr>
            </a:lvl8pPr>
            <a:lvl9pPr marL="3657600" indent="0" algn="l" rtl="0" fontAlgn="base">
              <a:spcBef>
                <a:spcPct val="100000"/>
              </a:spcBef>
              <a:spcAft>
                <a:spcPct val="0"/>
              </a:spcAft>
              <a:buClr>
                <a:schemeClr val="accent1"/>
              </a:buClr>
              <a:buFont typeface="Arial Unicode MS" pitchFamily="34" charset="-128"/>
              <a:buNone/>
              <a:defRPr sz="1600" b="1">
                <a:solidFill>
                  <a:schemeClr val="tx1"/>
                </a:solidFill>
                <a:latin typeface="+mn-lt"/>
                <a:ea typeface="+mn-ea"/>
              </a:defRPr>
            </a:lvl9pPr>
          </a:lstStyle>
          <a:p>
            <a:pPr algn="ctr">
              <a:spcBef>
                <a:spcPts val="1200"/>
              </a:spcBef>
              <a:buSzPct val="80000"/>
              <a:defRPr/>
            </a:pPr>
            <a:r>
              <a:rPr lang="de-DE" sz="2000" kern="0" dirty="0" err="1" smtClean="0"/>
              <a:t>Vegetat</a:t>
            </a:r>
            <a:r>
              <a:rPr lang="sk-SK" sz="2000" kern="0" dirty="0" smtClean="0"/>
              <a:t>ívne rozmnožovanie</a:t>
            </a:r>
            <a:endParaRPr lang="de-DE" sz="2000" kern="0" dirty="0"/>
          </a:p>
        </p:txBody>
      </p:sp>
    </p:spTree>
    <p:extLst>
      <p:ext uri="{BB962C8B-B14F-4D97-AF65-F5344CB8AC3E}">
        <p14:creationId xmlns:p14="http://schemas.microsoft.com/office/powerpoint/2010/main" val="3295402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smtClean="0"/>
              <a:t>|  </a:t>
            </a:r>
            <a:fld id="{FBEF6D97-3BEF-4FD4-995F-57DE6245C3D2}" type="datetime4">
              <a:rPr lang="de-DE" altLang="de-DE" smtClean="0"/>
              <a:pPr/>
              <a:t>1. August 2023</a:t>
            </a:fld>
            <a:r>
              <a:rPr lang="de-DE" altLang="de-DE" smtClean="0"/>
              <a:t>  |  </a:t>
            </a:r>
            <a:r>
              <a:rPr lang="de-DE" altLang="de-DE" smtClean="0">
                <a:solidFill>
                  <a:schemeClr val="accent1"/>
                </a:solidFill>
              </a:rPr>
              <a:t>Ute Tröber &amp; Heino Wolf</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2B0CE0A5-CCD6-4F24-ACA5-9B2E57F2CBB5}" type="slidenum">
              <a:rPr lang="de-DE" altLang="de-DE" smtClean="0"/>
              <a:pPr/>
              <a:t>14</a:t>
            </a:fld>
            <a:endParaRPr lang="de-DE" altLang="de-D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779" y="4628770"/>
            <a:ext cx="2219325"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platzhalter 1"/>
          <p:cNvSpPr txBox="1">
            <a:spLocks/>
          </p:cNvSpPr>
          <p:nvPr/>
        </p:nvSpPr>
        <p:spPr bwMode="auto">
          <a:xfrm>
            <a:off x="444500" y="1196752"/>
            <a:ext cx="4068763" cy="639763"/>
          </a:xfrm>
          <a:prstGeom prst="rect">
            <a:avLst/>
          </a:prstGeom>
          <a:solidFill>
            <a:srgbClr val="69BE28">
              <a:alpha val="25000"/>
            </a:srgbClr>
          </a:solidFill>
          <a:ln>
            <a:noFill/>
          </a:ln>
        </p:spPr>
        <p:txBody>
          <a:bodyPr lIns="0" tIns="0" rIns="0" bIns="0" anchor="ctr"/>
          <a:lstStyle>
            <a:lvl1pPr marL="0" indent="0" algn="l" rtl="0" eaLnBrk="0" fontAlgn="base" hangingPunct="0">
              <a:spcBef>
                <a:spcPct val="100000"/>
              </a:spcBef>
              <a:spcAft>
                <a:spcPct val="0"/>
              </a:spcAft>
              <a:buClr>
                <a:schemeClr val="accent1"/>
              </a:buClr>
              <a:buFont typeface="Arial Unicode MS" pitchFamily="34" charset="-128"/>
              <a:buNone/>
              <a:defRPr sz="2400" b="1">
                <a:solidFill>
                  <a:schemeClr val="tx1"/>
                </a:solidFill>
                <a:latin typeface="+mn-lt"/>
                <a:ea typeface="+mn-ea"/>
                <a:cs typeface="+mn-cs"/>
              </a:defRPr>
            </a:lvl1pPr>
            <a:lvl2pPr marL="457200" indent="0" algn="l" rtl="0" eaLnBrk="0" fontAlgn="base" hangingPunct="0">
              <a:spcBef>
                <a:spcPct val="100000"/>
              </a:spcBef>
              <a:spcAft>
                <a:spcPct val="0"/>
              </a:spcAft>
              <a:buClr>
                <a:schemeClr val="accent1"/>
              </a:buClr>
              <a:buFont typeface="Arial Unicode MS" pitchFamily="34" charset="-128"/>
              <a:buNone/>
              <a:defRPr sz="2000" b="1">
                <a:solidFill>
                  <a:schemeClr val="tx1"/>
                </a:solidFill>
                <a:latin typeface="+mn-lt"/>
                <a:ea typeface="+mn-ea"/>
              </a:defRPr>
            </a:lvl2pPr>
            <a:lvl3pPr marL="914400" indent="0" algn="l" rtl="0" eaLnBrk="0" fontAlgn="base" hangingPunct="0">
              <a:spcBef>
                <a:spcPct val="100000"/>
              </a:spcBef>
              <a:spcAft>
                <a:spcPct val="0"/>
              </a:spcAft>
              <a:buClr>
                <a:schemeClr val="accent1"/>
              </a:buClr>
              <a:buFont typeface="Arial Unicode MS" pitchFamily="34" charset="-128"/>
              <a:buNone/>
              <a:defRPr sz="1800" b="1">
                <a:solidFill>
                  <a:schemeClr val="tx1"/>
                </a:solidFill>
                <a:latin typeface="+mn-lt"/>
                <a:ea typeface="+mn-ea"/>
              </a:defRPr>
            </a:lvl3pPr>
            <a:lvl4pPr marL="1371600" indent="0" algn="l" rtl="0" eaLnBrk="0" fontAlgn="base" hangingPunct="0">
              <a:spcBef>
                <a:spcPct val="100000"/>
              </a:spcBef>
              <a:spcAft>
                <a:spcPct val="0"/>
              </a:spcAft>
              <a:buClr>
                <a:schemeClr val="accent1"/>
              </a:buClr>
              <a:buFont typeface="Arial Unicode MS" pitchFamily="34" charset="-128"/>
              <a:buNone/>
              <a:defRPr sz="1600" b="1">
                <a:solidFill>
                  <a:schemeClr val="tx1"/>
                </a:solidFill>
                <a:latin typeface="+mn-lt"/>
                <a:ea typeface="+mn-ea"/>
              </a:defRPr>
            </a:lvl4pPr>
            <a:lvl5pPr marL="1828800" indent="0" algn="l" rtl="0" eaLnBrk="0" fontAlgn="base" hangingPunct="0">
              <a:spcBef>
                <a:spcPct val="100000"/>
              </a:spcBef>
              <a:spcAft>
                <a:spcPct val="0"/>
              </a:spcAft>
              <a:buClr>
                <a:schemeClr val="accent1"/>
              </a:buClr>
              <a:buFont typeface="Arial Unicode MS" pitchFamily="34" charset="-128"/>
              <a:buNone/>
              <a:defRPr sz="1600" b="1">
                <a:solidFill>
                  <a:schemeClr val="tx1"/>
                </a:solidFill>
                <a:latin typeface="+mn-lt"/>
                <a:ea typeface="+mn-ea"/>
              </a:defRPr>
            </a:lvl5pPr>
            <a:lvl6pPr marL="2286000" indent="0" algn="l" rtl="0" fontAlgn="base">
              <a:spcBef>
                <a:spcPct val="100000"/>
              </a:spcBef>
              <a:spcAft>
                <a:spcPct val="0"/>
              </a:spcAft>
              <a:buClr>
                <a:schemeClr val="accent1"/>
              </a:buClr>
              <a:buFont typeface="Arial Unicode MS" pitchFamily="34" charset="-128"/>
              <a:buNone/>
              <a:defRPr sz="1600" b="1">
                <a:solidFill>
                  <a:schemeClr val="tx1"/>
                </a:solidFill>
                <a:latin typeface="+mn-lt"/>
                <a:ea typeface="+mn-ea"/>
              </a:defRPr>
            </a:lvl6pPr>
            <a:lvl7pPr marL="2743200" indent="0" algn="l" rtl="0" fontAlgn="base">
              <a:spcBef>
                <a:spcPct val="100000"/>
              </a:spcBef>
              <a:spcAft>
                <a:spcPct val="0"/>
              </a:spcAft>
              <a:buClr>
                <a:schemeClr val="accent1"/>
              </a:buClr>
              <a:buFont typeface="Arial Unicode MS" pitchFamily="34" charset="-128"/>
              <a:buNone/>
              <a:defRPr sz="1600" b="1">
                <a:solidFill>
                  <a:schemeClr val="tx1"/>
                </a:solidFill>
                <a:latin typeface="+mn-lt"/>
                <a:ea typeface="+mn-ea"/>
              </a:defRPr>
            </a:lvl7pPr>
            <a:lvl8pPr marL="3200400" indent="0" algn="l" rtl="0" fontAlgn="base">
              <a:spcBef>
                <a:spcPct val="100000"/>
              </a:spcBef>
              <a:spcAft>
                <a:spcPct val="0"/>
              </a:spcAft>
              <a:buClr>
                <a:schemeClr val="accent1"/>
              </a:buClr>
              <a:buFont typeface="Arial Unicode MS" pitchFamily="34" charset="-128"/>
              <a:buNone/>
              <a:defRPr sz="1600" b="1">
                <a:solidFill>
                  <a:schemeClr val="tx1"/>
                </a:solidFill>
                <a:latin typeface="+mn-lt"/>
                <a:ea typeface="+mn-ea"/>
              </a:defRPr>
            </a:lvl8pPr>
            <a:lvl9pPr marL="3657600" indent="0" algn="l" rtl="0" fontAlgn="base">
              <a:spcBef>
                <a:spcPct val="100000"/>
              </a:spcBef>
              <a:spcAft>
                <a:spcPct val="0"/>
              </a:spcAft>
              <a:buClr>
                <a:schemeClr val="accent1"/>
              </a:buClr>
              <a:buFont typeface="Arial Unicode MS" pitchFamily="34" charset="-128"/>
              <a:buNone/>
              <a:defRPr sz="1600" b="1">
                <a:solidFill>
                  <a:schemeClr val="tx1"/>
                </a:solidFill>
                <a:latin typeface="+mn-lt"/>
                <a:ea typeface="+mn-ea"/>
              </a:defRPr>
            </a:lvl9pPr>
          </a:lstStyle>
          <a:p>
            <a:pPr algn="ctr">
              <a:spcBef>
                <a:spcPts val="1200"/>
              </a:spcBef>
              <a:buSzPct val="80000"/>
              <a:defRPr/>
            </a:pPr>
            <a:r>
              <a:rPr lang="de-DE" sz="2000" kern="0" dirty="0" err="1"/>
              <a:t>Vegetat</a:t>
            </a:r>
            <a:r>
              <a:rPr lang="sk-SK" sz="2000" kern="0" dirty="0"/>
              <a:t>ívne rozmnožovanie</a:t>
            </a:r>
            <a:endParaRPr lang="de-DE" sz="2000" kern="0" dirty="0"/>
          </a:p>
        </p:txBody>
      </p:sp>
      <p:sp>
        <p:nvSpPr>
          <p:cNvPr id="12" name="Textplatzhalter 3"/>
          <p:cNvSpPr txBox="1">
            <a:spLocks/>
          </p:cNvSpPr>
          <p:nvPr/>
        </p:nvSpPr>
        <p:spPr bwMode="auto">
          <a:xfrm>
            <a:off x="4617790" y="1196751"/>
            <a:ext cx="4041775" cy="639763"/>
          </a:xfrm>
          <a:prstGeom prst="rect">
            <a:avLst/>
          </a:prstGeom>
          <a:solidFill>
            <a:srgbClr val="69BE28"/>
          </a:solidFill>
          <a:ln>
            <a:noFill/>
          </a:ln>
        </p:spPr>
        <p:txBody>
          <a:bodyPr lIns="0" tIns="0" rIns="0" bIns="0" anchor="ctr"/>
          <a:lstStyle>
            <a:lvl1pPr marL="0" indent="0" algn="l" rtl="0" eaLnBrk="0" fontAlgn="base" hangingPunct="0">
              <a:spcBef>
                <a:spcPct val="100000"/>
              </a:spcBef>
              <a:spcAft>
                <a:spcPct val="0"/>
              </a:spcAft>
              <a:buClr>
                <a:schemeClr val="accent1"/>
              </a:buClr>
              <a:buFont typeface="Arial Unicode MS" pitchFamily="34" charset="-128"/>
              <a:buNone/>
              <a:defRPr sz="2400" b="1">
                <a:solidFill>
                  <a:schemeClr val="tx1"/>
                </a:solidFill>
                <a:latin typeface="+mn-lt"/>
                <a:ea typeface="+mn-ea"/>
                <a:cs typeface="+mn-cs"/>
              </a:defRPr>
            </a:lvl1pPr>
            <a:lvl2pPr marL="457200" indent="0" algn="l" rtl="0" eaLnBrk="0" fontAlgn="base" hangingPunct="0">
              <a:spcBef>
                <a:spcPct val="100000"/>
              </a:spcBef>
              <a:spcAft>
                <a:spcPct val="0"/>
              </a:spcAft>
              <a:buClr>
                <a:schemeClr val="accent1"/>
              </a:buClr>
              <a:buFont typeface="Arial Unicode MS" pitchFamily="34" charset="-128"/>
              <a:buNone/>
              <a:defRPr sz="2000" b="1">
                <a:solidFill>
                  <a:schemeClr val="tx1"/>
                </a:solidFill>
                <a:latin typeface="+mn-lt"/>
                <a:ea typeface="+mn-ea"/>
              </a:defRPr>
            </a:lvl2pPr>
            <a:lvl3pPr marL="914400" indent="0" algn="l" rtl="0" eaLnBrk="0" fontAlgn="base" hangingPunct="0">
              <a:spcBef>
                <a:spcPct val="100000"/>
              </a:spcBef>
              <a:spcAft>
                <a:spcPct val="0"/>
              </a:spcAft>
              <a:buClr>
                <a:schemeClr val="accent1"/>
              </a:buClr>
              <a:buFont typeface="Arial Unicode MS" pitchFamily="34" charset="-128"/>
              <a:buNone/>
              <a:defRPr sz="1800" b="1">
                <a:solidFill>
                  <a:schemeClr val="tx1"/>
                </a:solidFill>
                <a:latin typeface="+mn-lt"/>
                <a:ea typeface="+mn-ea"/>
              </a:defRPr>
            </a:lvl3pPr>
            <a:lvl4pPr marL="1371600" indent="0" algn="l" rtl="0" eaLnBrk="0" fontAlgn="base" hangingPunct="0">
              <a:spcBef>
                <a:spcPct val="100000"/>
              </a:spcBef>
              <a:spcAft>
                <a:spcPct val="0"/>
              </a:spcAft>
              <a:buClr>
                <a:schemeClr val="accent1"/>
              </a:buClr>
              <a:buFont typeface="Arial Unicode MS" pitchFamily="34" charset="-128"/>
              <a:buNone/>
              <a:defRPr sz="1600" b="1">
                <a:solidFill>
                  <a:schemeClr val="tx1"/>
                </a:solidFill>
                <a:latin typeface="+mn-lt"/>
                <a:ea typeface="+mn-ea"/>
              </a:defRPr>
            </a:lvl4pPr>
            <a:lvl5pPr marL="1828800" indent="0" algn="l" rtl="0" eaLnBrk="0" fontAlgn="base" hangingPunct="0">
              <a:spcBef>
                <a:spcPct val="100000"/>
              </a:spcBef>
              <a:spcAft>
                <a:spcPct val="0"/>
              </a:spcAft>
              <a:buClr>
                <a:schemeClr val="accent1"/>
              </a:buClr>
              <a:buFont typeface="Arial Unicode MS" pitchFamily="34" charset="-128"/>
              <a:buNone/>
              <a:defRPr sz="1600" b="1">
                <a:solidFill>
                  <a:schemeClr val="tx1"/>
                </a:solidFill>
                <a:latin typeface="+mn-lt"/>
                <a:ea typeface="+mn-ea"/>
              </a:defRPr>
            </a:lvl5pPr>
            <a:lvl6pPr marL="2286000" indent="0" algn="l" rtl="0" fontAlgn="base">
              <a:spcBef>
                <a:spcPct val="100000"/>
              </a:spcBef>
              <a:spcAft>
                <a:spcPct val="0"/>
              </a:spcAft>
              <a:buClr>
                <a:schemeClr val="accent1"/>
              </a:buClr>
              <a:buFont typeface="Arial Unicode MS" pitchFamily="34" charset="-128"/>
              <a:buNone/>
              <a:defRPr sz="1600" b="1">
                <a:solidFill>
                  <a:schemeClr val="tx1"/>
                </a:solidFill>
                <a:latin typeface="+mn-lt"/>
                <a:ea typeface="+mn-ea"/>
              </a:defRPr>
            </a:lvl6pPr>
            <a:lvl7pPr marL="2743200" indent="0" algn="l" rtl="0" fontAlgn="base">
              <a:spcBef>
                <a:spcPct val="100000"/>
              </a:spcBef>
              <a:spcAft>
                <a:spcPct val="0"/>
              </a:spcAft>
              <a:buClr>
                <a:schemeClr val="accent1"/>
              </a:buClr>
              <a:buFont typeface="Arial Unicode MS" pitchFamily="34" charset="-128"/>
              <a:buNone/>
              <a:defRPr sz="1600" b="1">
                <a:solidFill>
                  <a:schemeClr val="tx1"/>
                </a:solidFill>
                <a:latin typeface="+mn-lt"/>
                <a:ea typeface="+mn-ea"/>
              </a:defRPr>
            </a:lvl7pPr>
            <a:lvl8pPr marL="3200400" indent="0" algn="l" rtl="0" fontAlgn="base">
              <a:spcBef>
                <a:spcPct val="100000"/>
              </a:spcBef>
              <a:spcAft>
                <a:spcPct val="0"/>
              </a:spcAft>
              <a:buClr>
                <a:schemeClr val="accent1"/>
              </a:buClr>
              <a:buFont typeface="Arial Unicode MS" pitchFamily="34" charset="-128"/>
              <a:buNone/>
              <a:defRPr sz="1600" b="1">
                <a:solidFill>
                  <a:schemeClr val="tx1"/>
                </a:solidFill>
                <a:latin typeface="+mn-lt"/>
                <a:ea typeface="+mn-ea"/>
              </a:defRPr>
            </a:lvl8pPr>
            <a:lvl9pPr marL="3657600" indent="0" algn="l" rtl="0" fontAlgn="base">
              <a:spcBef>
                <a:spcPct val="100000"/>
              </a:spcBef>
              <a:spcAft>
                <a:spcPct val="0"/>
              </a:spcAft>
              <a:buClr>
                <a:schemeClr val="accent1"/>
              </a:buClr>
              <a:buFont typeface="Arial Unicode MS" pitchFamily="34" charset="-128"/>
              <a:buNone/>
              <a:defRPr sz="1600" b="1">
                <a:solidFill>
                  <a:schemeClr val="tx1"/>
                </a:solidFill>
                <a:latin typeface="+mn-lt"/>
                <a:ea typeface="+mn-ea"/>
              </a:defRPr>
            </a:lvl9pPr>
          </a:lstStyle>
          <a:p>
            <a:pPr algn="ctr">
              <a:spcBef>
                <a:spcPts val="1200"/>
              </a:spcBef>
              <a:buSzPct val="80000"/>
              <a:defRPr/>
            </a:pPr>
            <a:r>
              <a:rPr lang="de-DE" sz="2000" kern="0" dirty="0" err="1"/>
              <a:t>Generat</a:t>
            </a:r>
            <a:r>
              <a:rPr lang="sk-SK" sz="2000" kern="0" dirty="0"/>
              <a:t>ívne</a:t>
            </a:r>
            <a:r>
              <a:rPr lang="de-DE" sz="2000" kern="0" dirty="0"/>
              <a:t> </a:t>
            </a:r>
            <a:r>
              <a:rPr lang="sk-SK" sz="2000" kern="0" dirty="0"/>
              <a:t>rozmnožovanie</a:t>
            </a:r>
            <a:endParaRPr lang="de-DE" sz="2000" kern="0" dirty="0"/>
          </a:p>
        </p:txBody>
      </p:sp>
      <p:sp>
        <p:nvSpPr>
          <p:cNvPr id="14" name="Rectangle 3"/>
          <p:cNvSpPr txBox="1">
            <a:spLocks noChangeArrowheads="1"/>
          </p:cNvSpPr>
          <p:nvPr/>
        </p:nvSpPr>
        <p:spPr bwMode="auto">
          <a:xfrm>
            <a:off x="4617790" y="1912537"/>
            <a:ext cx="4302149" cy="1480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55600" indent="-3556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cs typeface="+mn-cs"/>
              </a:defRPr>
            </a:lvl1pPr>
            <a:lvl2pPr marL="901700" indent="-366713"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2pPr>
            <a:lvl3pPr marL="1435100" indent="-354013"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3pPr>
            <a:lvl4pPr marL="1970088" indent="-3556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4pPr>
            <a:lvl5pPr marL="25177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5pPr>
            <a:lvl6pPr marL="29749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6pPr>
            <a:lvl7pPr marL="34321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7pPr>
            <a:lvl8pPr marL="38893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8pPr>
            <a:lvl9pPr marL="43465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9pPr>
          </a:lstStyle>
          <a:p>
            <a:pPr eaLnBrk="1" hangingPunct="1">
              <a:lnSpc>
                <a:spcPct val="95000"/>
              </a:lnSpc>
              <a:spcBef>
                <a:spcPts val="600"/>
              </a:spcBef>
            </a:pPr>
            <a:r>
              <a:rPr lang="sk-SK" altLang="de-DE" sz="1800" kern="0" dirty="0" smtClean="0"/>
              <a:t>Zbery osiva </a:t>
            </a:r>
            <a:r>
              <a:rPr lang="de-DE" altLang="de-DE" sz="1800" kern="0" dirty="0" smtClean="0"/>
              <a:t> (30 – 180 g,</a:t>
            </a:r>
            <a:r>
              <a:rPr lang="sk-SK" altLang="de-DE" sz="1800" kern="0" dirty="0" smtClean="0"/>
              <a:t> </a:t>
            </a:r>
            <a:br>
              <a:rPr lang="sk-SK" altLang="de-DE" sz="1800" kern="0" dirty="0" smtClean="0"/>
            </a:br>
            <a:r>
              <a:rPr lang="sk-SK" altLang="de-DE" sz="1800" kern="0" dirty="0" smtClean="0"/>
              <a:t>klíčivosť </a:t>
            </a:r>
            <a:r>
              <a:rPr lang="de-DE" altLang="de-DE" sz="1800" kern="0" dirty="0" smtClean="0"/>
              <a:t>57 – 97 %)</a:t>
            </a:r>
          </a:p>
          <a:p>
            <a:pPr eaLnBrk="1" hangingPunct="1">
              <a:lnSpc>
                <a:spcPct val="95000"/>
              </a:lnSpc>
              <a:spcBef>
                <a:spcPts val="600"/>
              </a:spcBef>
            </a:pPr>
            <a:r>
              <a:rPr lang="sk-SK" altLang="de-DE" sz="1800" kern="0" dirty="0" smtClean="0"/>
              <a:t>Produkcia rastlín</a:t>
            </a:r>
            <a:r>
              <a:rPr lang="de-DE" altLang="de-DE" sz="1800" kern="0" dirty="0" smtClean="0"/>
              <a:t> </a:t>
            </a:r>
            <a:r>
              <a:rPr lang="de-DE" altLang="de-DE" sz="1800" kern="0" dirty="0" err="1" smtClean="0"/>
              <a:t>od</a:t>
            </a:r>
            <a:r>
              <a:rPr lang="de-DE" altLang="de-DE" sz="1800" kern="0" dirty="0" smtClean="0"/>
              <a:t> r. 2012</a:t>
            </a:r>
          </a:p>
          <a:p>
            <a:pPr eaLnBrk="1" hangingPunct="1">
              <a:lnSpc>
                <a:spcPct val="95000"/>
              </a:lnSpc>
              <a:spcBef>
                <a:spcPts val="600"/>
              </a:spcBef>
            </a:pPr>
            <a:r>
              <a:rPr lang="sk-SK" altLang="de-DE" sz="1800" kern="0" dirty="0" smtClean="0"/>
              <a:t>Cielový </a:t>
            </a:r>
            <a:r>
              <a:rPr lang="de-DE" altLang="de-DE" sz="1800" kern="0" dirty="0" err="1" smtClean="0"/>
              <a:t>sortiment</a:t>
            </a:r>
            <a:r>
              <a:rPr lang="de-DE" altLang="de-DE" sz="1800" kern="0" dirty="0" smtClean="0"/>
              <a:t>: </a:t>
            </a:r>
            <a:r>
              <a:rPr lang="sk-SK" altLang="de-DE" sz="1800" kern="0" dirty="0" smtClean="0"/>
              <a:t>viacročné odrastky</a:t>
            </a:r>
            <a:endParaRPr lang="de-DE" altLang="de-DE" sz="1800" kern="0" dirty="0" smtClean="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628770"/>
            <a:ext cx="3245471" cy="2162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137" y="4628770"/>
            <a:ext cx="2499432"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el 1"/>
          <p:cNvSpPr txBox="1">
            <a:spLocks/>
          </p:cNvSpPr>
          <p:nvPr/>
        </p:nvSpPr>
        <p:spPr bwMode="auto">
          <a:xfrm>
            <a:off x="444500" y="186780"/>
            <a:ext cx="5063604" cy="505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2600">
                <a:solidFill>
                  <a:schemeClr val="tx2"/>
                </a:solidFill>
                <a:latin typeface="+mj-lt"/>
                <a:ea typeface="+mj-ea"/>
                <a:cs typeface="+mj-cs"/>
              </a:defRPr>
            </a:lvl1pPr>
            <a:lvl2pPr algn="l" rtl="0" fontAlgn="base">
              <a:spcBef>
                <a:spcPct val="0"/>
              </a:spcBef>
              <a:spcAft>
                <a:spcPct val="0"/>
              </a:spcAft>
              <a:defRPr sz="2600">
                <a:solidFill>
                  <a:schemeClr val="tx2"/>
                </a:solidFill>
                <a:latin typeface="Arial" charset="0"/>
                <a:ea typeface="ＭＳ Ｐゴシック" pitchFamily="34" charset="-128"/>
              </a:defRPr>
            </a:lvl2pPr>
            <a:lvl3pPr algn="l" rtl="0" fontAlgn="base">
              <a:spcBef>
                <a:spcPct val="0"/>
              </a:spcBef>
              <a:spcAft>
                <a:spcPct val="0"/>
              </a:spcAft>
              <a:defRPr sz="2600">
                <a:solidFill>
                  <a:schemeClr val="tx2"/>
                </a:solidFill>
                <a:latin typeface="Arial" charset="0"/>
                <a:ea typeface="ＭＳ Ｐゴシック" pitchFamily="34" charset="-128"/>
              </a:defRPr>
            </a:lvl3pPr>
            <a:lvl4pPr algn="l" rtl="0" fontAlgn="base">
              <a:spcBef>
                <a:spcPct val="0"/>
              </a:spcBef>
              <a:spcAft>
                <a:spcPct val="0"/>
              </a:spcAft>
              <a:defRPr sz="2600">
                <a:solidFill>
                  <a:schemeClr val="tx2"/>
                </a:solidFill>
                <a:latin typeface="Arial" charset="0"/>
                <a:ea typeface="ＭＳ Ｐゴシック" pitchFamily="34" charset="-128"/>
              </a:defRPr>
            </a:lvl4pPr>
            <a:lvl5pPr algn="l" rtl="0" fontAlgn="base">
              <a:spcBef>
                <a:spcPct val="0"/>
              </a:spcBef>
              <a:spcAft>
                <a:spcPct val="0"/>
              </a:spcAft>
              <a:defRPr sz="2600">
                <a:solidFill>
                  <a:schemeClr val="tx2"/>
                </a:solidFill>
                <a:latin typeface="Arial" charset="0"/>
                <a:ea typeface="ＭＳ Ｐゴシック" pitchFamily="34" charset="-128"/>
              </a:defRPr>
            </a:lvl5pPr>
            <a:lvl6pPr marL="457200" algn="l" rtl="0" fontAlgn="base">
              <a:spcBef>
                <a:spcPct val="0"/>
              </a:spcBef>
              <a:spcAft>
                <a:spcPct val="0"/>
              </a:spcAft>
              <a:defRPr sz="2600">
                <a:solidFill>
                  <a:schemeClr val="tx2"/>
                </a:solidFill>
                <a:latin typeface="Arial" charset="0"/>
                <a:ea typeface="ＭＳ Ｐゴシック" pitchFamily="34" charset="-128"/>
              </a:defRPr>
            </a:lvl6pPr>
            <a:lvl7pPr marL="914400" algn="l" rtl="0" fontAlgn="base">
              <a:spcBef>
                <a:spcPct val="0"/>
              </a:spcBef>
              <a:spcAft>
                <a:spcPct val="0"/>
              </a:spcAft>
              <a:defRPr sz="2600">
                <a:solidFill>
                  <a:schemeClr val="tx2"/>
                </a:solidFill>
                <a:latin typeface="Arial" charset="0"/>
                <a:ea typeface="ＭＳ Ｐゴシック" pitchFamily="34" charset="-128"/>
              </a:defRPr>
            </a:lvl7pPr>
            <a:lvl8pPr marL="1371600" algn="l" rtl="0" fontAlgn="base">
              <a:spcBef>
                <a:spcPct val="0"/>
              </a:spcBef>
              <a:spcAft>
                <a:spcPct val="0"/>
              </a:spcAft>
              <a:defRPr sz="2600">
                <a:solidFill>
                  <a:schemeClr val="tx2"/>
                </a:solidFill>
                <a:latin typeface="Arial" charset="0"/>
                <a:ea typeface="ＭＳ Ｐゴシック" pitchFamily="34" charset="-128"/>
              </a:defRPr>
            </a:lvl8pPr>
            <a:lvl9pPr marL="1828800" algn="l" rtl="0" fontAlgn="base">
              <a:spcBef>
                <a:spcPct val="0"/>
              </a:spcBef>
              <a:spcAft>
                <a:spcPct val="0"/>
              </a:spcAft>
              <a:defRPr sz="2600">
                <a:solidFill>
                  <a:schemeClr val="tx2"/>
                </a:solidFill>
                <a:latin typeface="Arial" charset="0"/>
                <a:ea typeface="ＭＳ Ｐゴシック" pitchFamily="34" charset="-128"/>
              </a:defRPr>
            </a:lvl9pPr>
          </a:lstStyle>
          <a:p>
            <a:pPr eaLnBrk="1" hangingPunct="1"/>
            <a:r>
              <a:rPr lang="de-DE" altLang="de-DE" sz="2400" b="1" dirty="0" err="1" smtClean="0">
                <a:solidFill>
                  <a:schemeClr val="accent1"/>
                </a:solidFill>
              </a:rPr>
              <a:t>Návrat</a:t>
            </a:r>
            <a:r>
              <a:rPr lang="de-DE" altLang="de-DE" sz="2400" b="1" dirty="0" smtClean="0">
                <a:solidFill>
                  <a:schemeClr val="accent1"/>
                </a:solidFill>
              </a:rPr>
              <a:t> </a:t>
            </a:r>
            <a:r>
              <a:rPr lang="de-DE" altLang="de-DE" sz="2400" b="1" dirty="0">
                <a:solidFill>
                  <a:schemeClr val="accent1"/>
                </a:solidFill>
              </a:rPr>
              <a:t>do </a:t>
            </a:r>
            <a:r>
              <a:rPr lang="de-DE" altLang="de-DE" sz="2400" b="1" dirty="0" err="1" smtClean="0">
                <a:solidFill>
                  <a:schemeClr val="accent1"/>
                </a:solidFill>
              </a:rPr>
              <a:t>ekosystémov</a:t>
            </a:r>
            <a:r>
              <a:rPr lang="de-DE" altLang="de-DE" sz="2400" b="1" dirty="0" smtClean="0">
                <a:solidFill>
                  <a:schemeClr val="accent1"/>
                </a:solidFill>
              </a:rPr>
              <a:t> </a:t>
            </a:r>
            <a:endParaRPr lang="de-DE" altLang="de-DE" sz="2400" b="1" dirty="0">
              <a:solidFill>
                <a:schemeClr val="accent1"/>
              </a:solidFill>
            </a:endParaRPr>
          </a:p>
        </p:txBody>
      </p:sp>
      <p:pic>
        <p:nvPicPr>
          <p:cNvPr id="2049" name="Inhaltsplatzhalter 3"/>
          <p:cNvPicPr>
            <a:picLocks noGrp="1" noChangeAspect="1" noChangeArrowheads="1"/>
          </p:cNvPicPr>
          <p:nvPr/>
        </p:nvPicPr>
        <p:blipFill rotWithShape="1">
          <a:blip r:embed="rId5">
            <a:extLst>
              <a:ext uri="{28A0092B-C50C-407E-A947-70E740481C1C}">
                <a14:useLocalDpi xmlns:a14="http://schemas.microsoft.com/office/drawing/2010/main" val="0"/>
              </a:ext>
            </a:extLst>
          </a:blip>
          <a:srcRect l="2621" t="46606" r="2516" b="20284"/>
          <a:stretch/>
        </p:blipFill>
        <p:spPr bwMode="auto">
          <a:xfrm>
            <a:off x="3714750" y="3225011"/>
            <a:ext cx="5429250" cy="1415008"/>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7"/>
          <p:cNvSpPr txBox="1">
            <a:spLocks noChangeArrowheads="1"/>
          </p:cNvSpPr>
          <p:nvPr/>
        </p:nvSpPr>
        <p:spPr bwMode="auto">
          <a:xfrm>
            <a:off x="3598862" y="2976318"/>
            <a:ext cx="56610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200" b="0" i="0" u="none" strike="noStrike" cap="none" normalizeH="0" baseline="0" dirty="0" smtClean="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smtClean="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200" b="0" i="0" u="none" strike="noStrike" cap="none" normalizeH="0" baseline="0" dirty="0" err="1" smtClean="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ZNr</a:t>
            </a:r>
            <a:r>
              <a:rPr kumimoji="0" lang="de-DE" altLang="de-DE" sz="1200" b="0" i="0" u="none" strike="noStrike" cap="none" normalizeH="0" baseline="0" dirty="0" smtClean="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de-DE" altLang="de-DE" sz="12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smtClean="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M     2     4      5      7      8     9     10   12   14   15   26   45   47   48   84   85   89    91   92</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7" name="Textfeld 1"/>
          <p:cNvSpPr txBox="1">
            <a:spLocks noChangeArrowheads="1"/>
          </p:cNvSpPr>
          <p:nvPr/>
        </p:nvSpPr>
        <p:spPr bwMode="auto">
          <a:xfrm>
            <a:off x="3714750" y="3225010"/>
            <a:ext cx="438150" cy="1229271"/>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8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Bp</a:t>
            </a:r>
            <a:endParaRPr kumimoji="0" lang="sk-SK" altLang="de-DE" sz="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sk-SK" altLang="de-DE" sz="800"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k-SK" altLang="de-DE" sz="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2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de-DE" altLang="de-DE" sz="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400</a:t>
            </a:r>
            <a:endParaRPr kumimoji="0" lang="de-DE" altLang="de-DE" sz="12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de-DE" altLang="de-DE" sz="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300</a:t>
            </a:r>
            <a:endParaRPr kumimoji="0" lang="de-DE" altLang="de-DE" sz="12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de-DE" altLang="de-DE" sz="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200</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tx1"/>
                </a:solidFill>
                <a:effectLst/>
                <a:latin typeface="Arial" panose="020B0604020202020204" pitchFamily="34" charset="0"/>
              </a:rPr>
              <a:t> </a:t>
            </a:r>
          </a:p>
        </p:txBody>
      </p:sp>
      <p:sp>
        <p:nvSpPr>
          <p:cNvPr id="15" name="Textfeld 14"/>
          <p:cNvSpPr txBox="1"/>
          <p:nvPr/>
        </p:nvSpPr>
        <p:spPr>
          <a:xfrm>
            <a:off x="529520" y="3224827"/>
            <a:ext cx="3069342" cy="707886"/>
          </a:xfrm>
          <a:prstGeom prst="rect">
            <a:avLst/>
          </a:prstGeom>
          <a:noFill/>
        </p:spPr>
        <p:txBody>
          <a:bodyPr wrap="square" rtlCol="0">
            <a:spAutoFit/>
          </a:bodyPr>
          <a:lstStyle/>
          <a:p>
            <a:pPr algn="l"/>
            <a:r>
              <a:rPr lang="en-GB" sz="800" dirty="0"/>
              <a:t>Kim, G.; </a:t>
            </a:r>
            <a:r>
              <a:rPr lang="en-GB" sz="800" dirty="0" err="1"/>
              <a:t>Leite</a:t>
            </a:r>
            <a:r>
              <a:rPr lang="en-GB" sz="800" dirty="0"/>
              <a:t> </a:t>
            </a:r>
            <a:r>
              <a:rPr lang="en-GB" sz="800" dirty="0" err="1"/>
              <a:t>Montalvão</a:t>
            </a:r>
            <a:r>
              <a:rPr lang="en-GB" sz="800" dirty="0"/>
              <a:t>, A. P.; </a:t>
            </a:r>
            <a:r>
              <a:rPr lang="en-GB" sz="800" dirty="0" err="1"/>
              <a:t>Kersten</a:t>
            </a:r>
            <a:r>
              <a:rPr lang="en-GB" sz="800" dirty="0"/>
              <a:t>, B.; </a:t>
            </a:r>
            <a:r>
              <a:rPr lang="en-GB" sz="800" dirty="0" err="1"/>
              <a:t>Fladung</a:t>
            </a:r>
            <a:r>
              <a:rPr lang="en-GB" sz="800" dirty="0"/>
              <a:t>, M.; Müller, N. A. 2021: The genetic basis of sex determination in </a:t>
            </a:r>
            <a:r>
              <a:rPr lang="en-GB" sz="800" dirty="0" err="1"/>
              <a:t>Populus</a:t>
            </a:r>
            <a:r>
              <a:rPr lang="en-GB" sz="800" dirty="0"/>
              <a:t> provides molecular markers across the genus and indicates convergent evolution. </a:t>
            </a:r>
            <a:r>
              <a:rPr lang="de-DE" sz="800" dirty="0"/>
              <a:t>In: </a:t>
            </a:r>
            <a:r>
              <a:rPr lang="de-DE" sz="800" i="1" dirty="0" err="1"/>
              <a:t>Silvae</a:t>
            </a:r>
            <a:r>
              <a:rPr lang="de-DE" sz="800" i="1" dirty="0"/>
              <a:t> </a:t>
            </a:r>
            <a:r>
              <a:rPr lang="de-DE" sz="800" i="1" dirty="0" err="1"/>
              <a:t>Genetica</a:t>
            </a:r>
            <a:r>
              <a:rPr lang="de-DE" sz="800" i="1" dirty="0"/>
              <a:t> </a:t>
            </a:r>
            <a:r>
              <a:rPr lang="de-DE" sz="800" dirty="0"/>
              <a:t>70 (1), S. 145–155. DOI: 10.2478/sg-2021-0012.</a:t>
            </a:r>
          </a:p>
        </p:txBody>
      </p:sp>
    </p:spTree>
    <p:extLst>
      <p:ext uri="{BB962C8B-B14F-4D97-AF65-F5344CB8AC3E}">
        <p14:creationId xmlns:p14="http://schemas.microsoft.com/office/powerpoint/2010/main" val="4100375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dirty="0" smtClean="0"/>
              <a:t>|  </a:t>
            </a:r>
            <a:fld id="{FBEF6D97-3BEF-4FD4-995F-57DE6245C3D2}" type="datetime4">
              <a:rPr lang="de-DE" altLang="de-DE" smtClean="0"/>
              <a:pPr/>
              <a:t>1. August 2023</a:t>
            </a:fld>
            <a:r>
              <a:rPr lang="de-DE" altLang="de-DE" dirty="0" smtClean="0"/>
              <a:t>  |  </a:t>
            </a:r>
            <a:r>
              <a:rPr lang="de-DE" altLang="de-DE" dirty="0" smtClean="0">
                <a:solidFill>
                  <a:schemeClr val="accent1"/>
                </a:solidFill>
              </a:rPr>
              <a:t>Ute Tröber &amp; Heino Wolf</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2B0CE0A5-CCD6-4F24-ACA5-9B2E57F2CBB5}" type="slidenum">
              <a:rPr lang="de-DE" altLang="de-DE" smtClean="0"/>
              <a:pPr/>
              <a:t>15</a:t>
            </a:fld>
            <a:endParaRPr lang="de-DE" altLang="de-DE"/>
          </a:p>
        </p:txBody>
      </p:sp>
      <p:sp>
        <p:nvSpPr>
          <p:cNvPr id="7" name="Rectangle 3"/>
          <p:cNvSpPr txBox="1">
            <a:spLocks noChangeArrowheads="1"/>
          </p:cNvSpPr>
          <p:nvPr/>
        </p:nvSpPr>
        <p:spPr bwMode="auto">
          <a:xfrm>
            <a:off x="385614" y="4653136"/>
            <a:ext cx="8424935"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55600" indent="-3556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cs typeface="+mn-cs"/>
              </a:defRPr>
            </a:lvl1pPr>
            <a:lvl2pPr marL="901700" indent="-366713"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2pPr>
            <a:lvl3pPr marL="1435100" indent="-354013"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3pPr>
            <a:lvl4pPr marL="1970088" indent="-3556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4pPr>
            <a:lvl5pPr marL="25177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5pPr>
            <a:lvl6pPr marL="29749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6pPr>
            <a:lvl7pPr marL="34321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7pPr>
            <a:lvl8pPr marL="38893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8pPr>
            <a:lvl9pPr marL="43465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9pPr>
          </a:lstStyle>
          <a:p>
            <a:pPr eaLnBrk="1" hangingPunct="1">
              <a:spcBef>
                <a:spcPts val="600"/>
              </a:spcBef>
            </a:pPr>
            <a:r>
              <a:rPr lang="de-DE" altLang="de-DE" sz="2000" kern="0" dirty="0" err="1" smtClean="0"/>
              <a:t>Cca</a:t>
            </a:r>
            <a:r>
              <a:rPr lang="de-DE" altLang="de-DE" sz="2000" kern="0" dirty="0" smtClean="0"/>
              <a:t>. 860 </a:t>
            </a:r>
            <a:r>
              <a:rPr lang="de-DE" altLang="de-DE" sz="2000" kern="0" dirty="0" err="1" smtClean="0"/>
              <a:t>pl</a:t>
            </a:r>
            <a:r>
              <a:rPr lang="sk-SK" altLang="de-DE" sz="2000" kern="0" dirty="0" smtClean="0"/>
              <a:t>ô</a:t>
            </a:r>
            <a:r>
              <a:rPr lang="de-DE" altLang="de-DE" sz="2000" kern="0" dirty="0" err="1" smtClean="0"/>
              <a:t>ch</a:t>
            </a:r>
            <a:r>
              <a:rPr lang="de-DE" altLang="de-DE" sz="2000" kern="0" dirty="0" smtClean="0"/>
              <a:t> </a:t>
            </a:r>
            <a:r>
              <a:rPr lang="sk-SK" altLang="de-DE" sz="2000" kern="0" dirty="0" smtClean="0"/>
              <a:t>v štátnom vlastnictve popri Labe a </a:t>
            </a:r>
            <a:r>
              <a:rPr lang="de-DE" altLang="de-DE" sz="2000" kern="0" dirty="0" smtClean="0"/>
              <a:t>Mulde </a:t>
            </a:r>
          </a:p>
          <a:p>
            <a:pPr eaLnBrk="1" hangingPunct="1">
              <a:spcBef>
                <a:spcPts val="600"/>
              </a:spcBef>
            </a:pPr>
            <a:r>
              <a:rPr lang="de-DE" altLang="de-DE" sz="2000" kern="0" dirty="0" smtClean="0"/>
              <a:t>Mas</a:t>
            </a:r>
            <a:r>
              <a:rPr lang="sk-SK" altLang="de-DE" sz="2000" kern="0" dirty="0" smtClean="0"/>
              <a:t>í</a:t>
            </a:r>
            <a:r>
              <a:rPr lang="de-DE" altLang="de-DE" sz="2000" kern="0" dirty="0" smtClean="0"/>
              <a:t>v</a:t>
            </a:r>
            <a:r>
              <a:rPr lang="sk-SK" altLang="de-DE" sz="2000" kern="0" dirty="0" smtClean="0"/>
              <a:t>n</a:t>
            </a:r>
            <a:r>
              <a:rPr lang="de-DE" altLang="de-DE" sz="2000" kern="0" dirty="0" smtClean="0"/>
              <a:t>e </a:t>
            </a:r>
            <a:r>
              <a:rPr lang="sk-SK" altLang="de-DE" sz="2000" kern="0" dirty="0" smtClean="0"/>
              <a:t>cieľové </a:t>
            </a:r>
            <a:r>
              <a:rPr lang="de-DE" altLang="de-DE" sz="2000" kern="0" dirty="0" err="1" smtClean="0"/>
              <a:t>konflikt</a:t>
            </a:r>
            <a:r>
              <a:rPr lang="sk-SK" altLang="de-DE" sz="2000" kern="0" dirty="0" smtClean="0"/>
              <a:t>y</a:t>
            </a:r>
            <a:r>
              <a:rPr lang="de-DE" altLang="de-DE" sz="2000" kern="0" dirty="0" smtClean="0"/>
              <a:t> </a:t>
            </a:r>
            <a:r>
              <a:rPr lang="sk-SK" altLang="de-DE" sz="2000" kern="0" dirty="0" smtClean="0"/>
              <a:t>s vodným </a:t>
            </a:r>
            <a:r>
              <a:rPr lang="sk-SK" altLang="de-DE" sz="2000" kern="0" dirty="0" smtClean="0"/>
              <a:t>hospodárstvom</a:t>
            </a:r>
            <a:r>
              <a:rPr lang="de-DE" altLang="de-DE" sz="2000" kern="0" dirty="0" smtClean="0"/>
              <a:t>, </a:t>
            </a:r>
            <a:r>
              <a:rPr lang="sk-SK" sz="2000" dirty="0" smtClean="0"/>
              <a:t>protipovodňovou ochranou, ochranou </a:t>
            </a:r>
            <a:r>
              <a:rPr lang="sk-SK" sz="2000" dirty="0" smtClean="0"/>
              <a:t>prírody</a:t>
            </a:r>
            <a:endParaRPr lang="de-DE" altLang="de-DE" sz="2000" kern="0" dirty="0" smtClean="0"/>
          </a:p>
          <a:p>
            <a:pPr eaLnBrk="1" hangingPunct="1">
              <a:spcBef>
                <a:spcPts val="600"/>
              </a:spcBef>
            </a:pPr>
            <a:r>
              <a:rPr lang="sk-SK" altLang="de-DE" sz="2000" kern="0" dirty="0" smtClean="0"/>
              <a:t>Len </a:t>
            </a:r>
            <a:r>
              <a:rPr lang="de-DE" altLang="de-DE" sz="2000" kern="0" dirty="0" smtClean="0"/>
              <a:t>5 </a:t>
            </a:r>
            <a:r>
              <a:rPr lang="sk-SK" altLang="de-DE" sz="2000" kern="0" dirty="0" smtClean="0"/>
              <a:t>-</a:t>
            </a:r>
            <a:r>
              <a:rPr lang="de-DE" altLang="de-DE" sz="2000" kern="0" dirty="0" smtClean="0"/>
              <a:t> </a:t>
            </a:r>
            <a:r>
              <a:rPr lang="de-DE" altLang="de-DE" sz="2000" kern="0" dirty="0" smtClean="0"/>
              <a:t>6 % </a:t>
            </a:r>
            <a:r>
              <a:rPr lang="sk-SK" sz="2000" dirty="0" smtClean="0"/>
              <a:t>schválených, ovšem s </a:t>
            </a:r>
            <a:r>
              <a:rPr lang="sk-SK" sz="2000" dirty="0"/>
              <a:t>obmedzeniami </a:t>
            </a:r>
            <a:r>
              <a:rPr lang="sk-SK" sz="2000" dirty="0" smtClean="0"/>
              <a:t>vzhľadom </a:t>
            </a:r>
            <a:r>
              <a:rPr lang="sk-SK" sz="2000" dirty="0" smtClean="0"/>
              <a:t>na </a:t>
            </a:r>
            <a:r>
              <a:rPr lang="sk-SK" sz="2000" dirty="0"/>
              <a:t>počet </a:t>
            </a:r>
            <a:r>
              <a:rPr lang="sk-SK" sz="2000" dirty="0" smtClean="0"/>
              <a:t>jedincov </a:t>
            </a:r>
            <a:r>
              <a:rPr lang="sk-SK" sz="2000" dirty="0"/>
              <a:t>a</a:t>
            </a:r>
            <a:r>
              <a:rPr lang="sk-SK" sz="2000" dirty="0" smtClean="0"/>
              <a:t>/</a:t>
            </a:r>
            <a:r>
              <a:rPr lang="de-DE" sz="2000" dirty="0" smtClean="0"/>
              <a:t> </a:t>
            </a:r>
            <a:r>
              <a:rPr lang="sk-SK" sz="2000" dirty="0" smtClean="0"/>
              <a:t>alebo </a:t>
            </a:r>
            <a:r>
              <a:rPr lang="sk-SK" sz="2000" dirty="0"/>
              <a:t>veľkosť a umiestnenie</a:t>
            </a:r>
            <a:endParaRPr lang="de-DE" altLang="de-DE" sz="2000" kern="0" dirty="0" smtClean="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722" y="2204864"/>
            <a:ext cx="2753694" cy="2052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8"/>
          <p:cNvSpPr/>
          <p:nvPr/>
        </p:nvSpPr>
        <p:spPr>
          <a:xfrm>
            <a:off x="372691" y="2658513"/>
            <a:ext cx="4925938" cy="1144929"/>
          </a:xfrm>
          <a:prstGeom prst="rect">
            <a:avLst/>
          </a:prstGeom>
          <a:solidFill>
            <a:srgbClr val="E9FDEC"/>
          </a:solidFill>
          <a:ln w="25400">
            <a:solidFill>
              <a:schemeClr val="accent1"/>
            </a:solidFill>
          </a:ln>
        </p:spPr>
        <p:txBody>
          <a:bodyPr wrap="square">
            <a:spAutoFit/>
          </a:bodyPr>
          <a:lstStyle/>
          <a:p>
            <a:pPr marL="0" lvl="1">
              <a:lnSpc>
                <a:spcPct val="95000"/>
              </a:lnSpc>
              <a:spcBef>
                <a:spcPts val="600"/>
              </a:spcBef>
              <a:buClr>
                <a:schemeClr val="accent1"/>
              </a:buClr>
              <a:buSzPct val="80000"/>
              <a:defRPr/>
            </a:pPr>
            <a:r>
              <a:rPr lang="de-DE" altLang="de-DE" dirty="0" err="1">
                <a:ea typeface="ＭＳ Ｐゴシック" pitchFamily="1" charset="-128"/>
              </a:rPr>
              <a:t>BesIn</a:t>
            </a:r>
            <a:r>
              <a:rPr lang="de-DE" altLang="de-DE" dirty="0">
                <a:ea typeface="ＭＳ Ｐゴシック" pitchFamily="1" charset="-128"/>
              </a:rPr>
              <a:t>-Vorhaben „</a:t>
            </a:r>
            <a:r>
              <a:rPr lang="de-DE" altLang="de-DE" dirty="0"/>
              <a:t>Studie zur beispielhaften </a:t>
            </a:r>
            <a:r>
              <a:rPr lang="de-DE" altLang="de-DE" dirty="0" smtClean="0"/>
              <a:t>Wiederansiedlung </a:t>
            </a:r>
            <a:r>
              <a:rPr lang="de-DE" altLang="de-DE" dirty="0"/>
              <a:t>der Schwarz-Pappel in </a:t>
            </a:r>
            <a:r>
              <a:rPr lang="de-DE" altLang="de-DE" dirty="0" smtClean="0"/>
              <a:t>Sachsen“</a:t>
            </a:r>
            <a:r>
              <a:rPr lang="de-DE" altLang="de-DE" dirty="0" smtClean="0">
                <a:ea typeface="ＭＳ Ｐゴシック" pitchFamily="1" charset="-128"/>
              </a:rPr>
              <a:t> </a:t>
            </a:r>
            <a:endParaRPr lang="de-DE" altLang="de-DE" dirty="0">
              <a:ea typeface="ＭＳ Ｐゴシック" pitchFamily="1" charset="-128"/>
            </a:endParaRPr>
          </a:p>
        </p:txBody>
      </p:sp>
      <p:sp>
        <p:nvSpPr>
          <p:cNvPr id="12" name="Textfeld 11"/>
          <p:cNvSpPr txBox="1"/>
          <p:nvPr/>
        </p:nvSpPr>
        <p:spPr>
          <a:xfrm>
            <a:off x="684213" y="1247274"/>
            <a:ext cx="7632203" cy="584775"/>
          </a:xfrm>
          <a:prstGeom prst="rect">
            <a:avLst/>
          </a:prstGeom>
          <a:solidFill>
            <a:srgbClr val="F4B270"/>
          </a:solidFill>
          <a:ln w="25400">
            <a:solidFill>
              <a:schemeClr val="accent1"/>
            </a:solidFill>
          </a:ln>
        </p:spPr>
        <p:txBody>
          <a:bodyPr wrap="square" rtlCol="0">
            <a:spAutoFit/>
          </a:bodyPr>
          <a:lstStyle/>
          <a:p>
            <a:r>
              <a:rPr lang="de-DE" sz="1600" dirty="0" smtClean="0"/>
              <a:t>„</a:t>
            </a:r>
            <a:r>
              <a:rPr lang="sk-SK" sz="1600" dirty="0" smtClean="0"/>
              <a:t>Existuje </a:t>
            </a:r>
            <a:r>
              <a:rPr lang="sk-SK" sz="1600" dirty="0" smtClean="0"/>
              <a:t>dosť </a:t>
            </a:r>
            <a:r>
              <a:rPr lang="sk-SK" sz="1600" dirty="0" smtClean="0"/>
              <a:t>reprodukčného materiálu s vysokou genetickou kvalitou a variáciou, </a:t>
            </a:r>
            <a:r>
              <a:rPr lang="sk-SK" sz="1600" b="1" dirty="0" smtClean="0"/>
              <a:t>ale kde sa môže topoľ čierný umiestniť?</a:t>
            </a:r>
            <a:r>
              <a:rPr lang="de-DE" sz="1600" dirty="0" smtClean="0"/>
              <a:t>“ </a:t>
            </a:r>
            <a:endParaRPr lang="de-DE" sz="1600" dirty="0"/>
          </a:p>
        </p:txBody>
      </p:sp>
      <p:sp>
        <p:nvSpPr>
          <p:cNvPr id="10" name="Titel 1"/>
          <p:cNvSpPr txBox="1">
            <a:spLocks/>
          </p:cNvSpPr>
          <p:nvPr/>
        </p:nvSpPr>
        <p:spPr bwMode="auto">
          <a:xfrm>
            <a:off x="468462" y="379263"/>
            <a:ext cx="4133850"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2600">
                <a:solidFill>
                  <a:schemeClr val="tx2"/>
                </a:solidFill>
                <a:latin typeface="+mj-lt"/>
                <a:ea typeface="+mj-ea"/>
                <a:cs typeface="+mj-cs"/>
              </a:defRPr>
            </a:lvl1pPr>
            <a:lvl2pPr algn="l" rtl="0" fontAlgn="base">
              <a:spcBef>
                <a:spcPct val="0"/>
              </a:spcBef>
              <a:spcAft>
                <a:spcPct val="0"/>
              </a:spcAft>
              <a:defRPr sz="2600">
                <a:solidFill>
                  <a:schemeClr val="tx2"/>
                </a:solidFill>
                <a:latin typeface="Arial" charset="0"/>
                <a:ea typeface="ＭＳ Ｐゴシック" pitchFamily="34" charset="-128"/>
              </a:defRPr>
            </a:lvl2pPr>
            <a:lvl3pPr algn="l" rtl="0" fontAlgn="base">
              <a:spcBef>
                <a:spcPct val="0"/>
              </a:spcBef>
              <a:spcAft>
                <a:spcPct val="0"/>
              </a:spcAft>
              <a:defRPr sz="2600">
                <a:solidFill>
                  <a:schemeClr val="tx2"/>
                </a:solidFill>
                <a:latin typeface="Arial" charset="0"/>
                <a:ea typeface="ＭＳ Ｐゴシック" pitchFamily="34" charset="-128"/>
              </a:defRPr>
            </a:lvl3pPr>
            <a:lvl4pPr algn="l" rtl="0" fontAlgn="base">
              <a:spcBef>
                <a:spcPct val="0"/>
              </a:spcBef>
              <a:spcAft>
                <a:spcPct val="0"/>
              </a:spcAft>
              <a:defRPr sz="2600">
                <a:solidFill>
                  <a:schemeClr val="tx2"/>
                </a:solidFill>
                <a:latin typeface="Arial" charset="0"/>
                <a:ea typeface="ＭＳ Ｐゴシック" pitchFamily="34" charset="-128"/>
              </a:defRPr>
            </a:lvl4pPr>
            <a:lvl5pPr algn="l" rtl="0" fontAlgn="base">
              <a:spcBef>
                <a:spcPct val="0"/>
              </a:spcBef>
              <a:spcAft>
                <a:spcPct val="0"/>
              </a:spcAft>
              <a:defRPr sz="2600">
                <a:solidFill>
                  <a:schemeClr val="tx2"/>
                </a:solidFill>
                <a:latin typeface="Arial" charset="0"/>
                <a:ea typeface="ＭＳ Ｐゴシック" pitchFamily="34" charset="-128"/>
              </a:defRPr>
            </a:lvl5pPr>
            <a:lvl6pPr marL="457200" algn="l" rtl="0" fontAlgn="base">
              <a:spcBef>
                <a:spcPct val="0"/>
              </a:spcBef>
              <a:spcAft>
                <a:spcPct val="0"/>
              </a:spcAft>
              <a:defRPr sz="2600">
                <a:solidFill>
                  <a:schemeClr val="tx2"/>
                </a:solidFill>
                <a:latin typeface="Arial" charset="0"/>
                <a:ea typeface="ＭＳ Ｐゴシック" pitchFamily="34" charset="-128"/>
              </a:defRPr>
            </a:lvl6pPr>
            <a:lvl7pPr marL="914400" algn="l" rtl="0" fontAlgn="base">
              <a:spcBef>
                <a:spcPct val="0"/>
              </a:spcBef>
              <a:spcAft>
                <a:spcPct val="0"/>
              </a:spcAft>
              <a:defRPr sz="2600">
                <a:solidFill>
                  <a:schemeClr val="tx2"/>
                </a:solidFill>
                <a:latin typeface="Arial" charset="0"/>
                <a:ea typeface="ＭＳ Ｐゴシック" pitchFamily="34" charset="-128"/>
              </a:defRPr>
            </a:lvl7pPr>
            <a:lvl8pPr marL="1371600" algn="l" rtl="0" fontAlgn="base">
              <a:spcBef>
                <a:spcPct val="0"/>
              </a:spcBef>
              <a:spcAft>
                <a:spcPct val="0"/>
              </a:spcAft>
              <a:defRPr sz="2600">
                <a:solidFill>
                  <a:schemeClr val="tx2"/>
                </a:solidFill>
                <a:latin typeface="Arial" charset="0"/>
                <a:ea typeface="ＭＳ Ｐゴシック" pitchFamily="34" charset="-128"/>
              </a:defRPr>
            </a:lvl8pPr>
            <a:lvl9pPr marL="1828800" algn="l" rtl="0" fontAlgn="base">
              <a:spcBef>
                <a:spcPct val="0"/>
              </a:spcBef>
              <a:spcAft>
                <a:spcPct val="0"/>
              </a:spcAft>
              <a:defRPr sz="2600">
                <a:solidFill>
                  <a:schemeClr val="tx2"/>
                </a:solidFill>
                <a:latin typeface="Arial" charset="0"/>
                <a:ea typeface="ＭＳ Ｐゴシック" pitchFamily="34" charset="-128"/>
              </a:defRPr>
            </a:lvl9pPr>
          </a:lstStyle>
          <a:p>
            <a:pPr eaLnBrk="1" hangingPunct="1"/>
            <a:r>
              <a:rPr lang="sk-SK" sz="2400" b="1" kern="0" dirty="0" smtClean="0">
                <a:solidFill>
                  <a:schemeClr val="accent1"/>
                </a:solidFill>
              </a:rPr>
              <a:t>Výzvy</a:t>
            </a:r>
            <a:endParaRPr lang="de-DE" sz="2400" b="1" kern="0" dirty="0">
              <a:solidFill>
                <a:schemeClr val="accent1"/>
              </a:solidFill>
            </a:endParaRPr>
          </a:p>
        </p:txBody>
      </p:sp>
    </p:spTree>
    <p:extLst>
      <p:ext uri="{BB962C8B-B14F-4D97-AF65-F5344CB8AC3E}">
        <p14:creationId xmlns:p14="http://schemas.microsoft.com/office/powerpoint/2010/main" val="4012245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smtClean="0"/>
              <a:t>|  </a:t>
            </a:r>
            <a:fld id="{FBEF6D97-3BEF-4FD4-995F-57DE6245C3D2}" type="datetime4">
              <a:rPr lang="de-DE" altLang="de-DE" smtClean="0"/>
              <a:pPr/>
              <a:t>1. August 2023</a:t>
            </a:fld>
            <a:r>
              <a:rPr lang="de-DE" altLang="de-DE" smtClean="0"/>
              <a:t>  |  </a:t>
            </a:r>
            <a:r>
              <a:rPr lang="de-DE" altLang="de-DE" smtClean="0">
                <a:solidFill>
                  <a:schemeClr val="accent1"/>
                </a:solidFill>
              </a:rPr>
              <a:t>Ute Tröber &amp; Heino Wolf</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2B0CE0A5-CCD6-4F24-ACA5-9B2E57F2CBB5}" type="slidenum">
              <a:rPr lang="de-DE" altLang="de-DE" smtClean="0"/>
              <a:pPr/>
              <a:t>16</a:t>
            </a:fld>
            <a:endParaRPr lang="de-DE" altLang="de-DE"/>
          </a:p>
        </p:txBody>
      </p:sp>
      <p:graphicFrame>
        <p:nvGraphicFramePr>
          <p:cNvPr id="8" name="Diagramm 7"/>
          <p:cNvGraphicFramePr>
            <a:graphicFrameLocks/>
          </p:cNvGraphicFramePr>
          <p:nvPr>
            <p:extLst>
              <p:ext uri="{D42A27DB-BD31-4B8C-83A1-F6EECF244321}">
                <p14:modId xmlns:p14="http://schemas.microsoft.com/office/powerpoint/2010/main" val="2752148692"/>
              </p:ext>
            </p:extLst>
          </p:nvPr>
        </p:nvGraphicFramePr>
        <p:xfrm>
          <a:off x="6444208" y="1634113"/>
          <a:ext cx="2520280" cy="23111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m 8"/>
          <p:cNvGraphicFramePr>
            <a:graphicFrameLocks/>
          </p:cNvGraphicFramePr>
          <p:nvPr>
            <p:extLst>
              <p:ext uri="{D42A27DB-BD31-4B8C-83A1-F6EECF244321}">
                <p14:modId xmlns:p14="http://schemas.microsoft.com/office/powerpoint/2010/main" val="3162827819"/>
              </p:ext>
            </p:extLst>
          </p:nvPr>
        </p:nvGraphicFramePr>
        <p:xfrm>
          <a:off x="4535996" y="3732849"/>
          <a:ext cx="45720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uppieren 10"/>
          <p:cNvGrpSpPr/>
          <p:nvPr/>
        </p:nvGrpSpPr>
        <p:grpSpPr>
          <a:xfrm>
            <a:off x="468462" y="1772816"/>
            <a:ext cx="5975746" cy="1944216"/>
            <a:chOff x="465287" y="1531268"/>
            <a:chExt cx="5860431" cy="1800200"/>
          </a:xfrm>
        </p:grpSpPr>
        <p:pic>
          <p:nvPicPr>
            <p:cNvPr id="2050" name="Picture 2" descr="C:\lwd\popnigra\Erhaltungsprojekt SN\Fotos Landkreis Nordsachsen\Schwarzpappel_130826 00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752" b="50291"/>
            <a:stretch/>
          </p:blipFill>
          <p:spPr bwMode="auto">
            <a:xfrm>
              <a:off x="465287" y="1531268"/>
              <a:ext cx="5860431" cy="1800200"/>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5122766" y="3082965"/>
              <a:ext cx="1179288" cy="246221"/>
            </a:xfrm>
            <a:prstGeom prst="rect">
              <a:avLst/>
            </a:prstGeom>
            <a:noFill/>
          </p:spPr>
          <p:txBody>
            <a:bodyPr wrap="square" rtlCol="0">
              <a:spAutoFit/>
            </a:bodyPr>
            <a:lstStyle/>
            <a:p>
              <a:r>
                <a:rPr lang="de-DE" sz="1000" b="1" dirty="0" smtClean="0">
                  <a:solidFill>
                    <a:srgbClr val="FFFF00"/>
                  </a:solidFill>
                </a:rPr>
                <a:t>Foto: Dittmann</a:t>
              </a:r>
              <a:endParaRPr lang="de-DE" sz="1000" b="1" dirty="0">
                <a:solidFill>
                  <a:srgbClr val="FFFF00"/>
                </a:solidFill>
              </a:endParaRPr>
            </a:p>
          </p:txBody>
        </p:sp>
      </p:grpSp>
      <p:sp>
        <p:nvSpPr>
          <p:cNvPr id="10" name="Textfeld 9"/>
          <p:cNvSpPr txBox="1"/>
          <p:nvPr/>
        </p:nvSpPr>
        <p:spPr>
          <a:xfrm>
            <a:off x="395536" y="1049338"/>
            <a:ext cx="8280920" cy="584775"/>
          </a:xfrm>
          <a:prstGeom prst="rect">
            <a:avLst/>
          </a:prstGeom>
          <a:noFill/>
        </p:spPr>
        <p:txBody>
          <a:bodyPr wrap="square" rtlCol="0">
            <a:spAutoFit/>
          </a:bodyPr>
          <a:lstStyle/>
          <a:p>
            <a:pPr algn="l"/>
            <a:r>
              <a:rPr lang="sk-SK" sz="1600" dirty="0"/>
              <a:t>Spontánna prirodzená obnova (Mulde, Severné Sasko) po povodni v júni </a:t>
            </a:r>
            <a:r>
              <a:rPr lang="sk-SK" sz="1600" dirty="0" smtClean="0"/>
              <a:t>2013</a:t>
            </a:r>
          </a:p>
          <a:p>
            <a:pPr algn="l"/>
            <a:r>
              <a:rPr lang="sk-SK" sz="1600" dirty="0" smtClean="0"/>
              <a:t>Analýza po</a:t>
            </a:r>
            <a:r>
              <a:rPr lang="de-DE" sz="1600" dirty="0" smtClean="0"/>
              <a:t> 100 </a:t>
            </a:r>
            <a:r>
              <a:rPr lang="sk-SK" sz="1600" dirty="0" smtClean="0"/>
              <a:t>rastlín na dvoch </a:t>
            </a:r>
            <a:r>
              <a:rPr lang="sk-SK" sz="1600" dirty="0" smtClean="0"/>
              <a:t>plochách </a:t>
            </a:r>
            <a:r>
              <a:rPr lang="de-DE" sz="1600" dirty="0" smtClean="0"/>
              <a:t>(</a:t>
            </a:r>
            <a:r>
              <a:rPr lang="sk-SK" sz="1600" dirty="0" smtClean="0"/>
              <a:t>práca </a:t>
            </a:r>
            <a:r>
              <a:rPr lang="sk-SK" sz="1600" dirty="0" smtClean="0"/>
              <a:t>MSc.</a:t>
            </a:r>
            <a:r>
              <a:rPr lang="de-DE" sz="1600" dirty="0" smtClean="0"/>
              <a:t> F. Tröger, TU Dresden)</a:t>
            </a:r>
            <a:endParaRPr lang="de-DE" sz="1600" dirty="0"/>
          </a:p>
        </p:txBody>
      </p:sp>
      <p:sp>
        <p:nvSpPr>
          <p:cNvPr id="12" name="Textfeld 11"/>
          <p:cNvSpPr txBox="1"/>
          <p:nvPr/>
        </p:nvSpPr>
        <p:spPr>
          <a:xfrm>
            <a:off x="369243" y="4077072"/>
            <a:ext cx="4833374" cy="2308324"/>
          </a:xfrm>
          <a:prstGeom prst="rect">
            <a:avLst/>
          </a:prstGeom>
          <a:noFill/>
        </p:spPr>
        <p:txBody>
          <a:bodyPr wrap="none" rtlCol="0">
            <a:spAutoFit/>
          </a:bodyPr>
          <a:lstStyle/>
          <a:p>
            <a:pPr algn="l"/>
            <a:r>
              <a:rPr lang="sk-SK" sz="1800" dirty="0" smtClean="0"/>
              <a:t>Ako s </a:t>
            </a:r>
            <a:r>
              <a:rPr lang="sk-SK" sz="1800" dirty="0" smtClean="0"/>
              <a:t>tým </a:t>
            </a:r>
            <a:r>
              <a:rPr lang="sk-SK" sz="1800" dirty="0" smtClean="0"/>
              <a:t>ď</a:t>
            </a:r>
            <a:r>
              <a:rPr lang="sk-SK" sz="1800" dirty="0" smtClean="0"/>
              <a:t>alej </a:t>
            </a:r>
            <a:r>
              <a:rPr lang="sk-SK" sz="1800" dirty="0" smtClean="0"/>
              <a:t>pracovať</a:t>
            </a:r>
            <a:r>
              <a:rPr lang="de-DE" sz="1800" dirty="0" smtClean="0"/>
              <a:t>?</a:t>
            </a:r>
            <a:br>
              <a:rPr lang="de-DE" sz="1800" dirty="0" smtClean="0"/>
            </a:br>
            <a:endParaRPr lang="de-DE" sz="1800" dirty="0" smtClean="0"/>
          </a:p>
          <a:p>
            <a:pPr algn="l"/>
            <a:r>
              <a:rPr lang="sk-SK" sz="1800" dirty="0" smtClean="0"/>
              <a:t>návrhy</a:t>
            </a:r>
            <a:r>
              <a:rPr lang="de-DE" sz="1800" dirty="0" smtClean="0"/>
              <a:t>: </a:t>
            </a:r>
          </a:p>
          <a:p>
            <a:pPr algn="l"/>
            <a:endParaRPr lang="de-DE" sz="1800" dirty="0" smtClean="0"/>
          </a:p>
          <a:p>
            <a:pPr marL="285750" indent="-285750" algn="l">
              <a:buClr>
                <a:schemeClr val="accent1"/>
              </a:buClr>
              <a:buFont typeface="Wingdings" panose="05000000000000000000" pitchFamily="2" charset="2"/>
              <a:buChar char="Ø"/>
            </a:pPr>
            <a:r>
              <a:rPr lang="de-DE" sz="1800" dirty="0" smtClean="0"/>
              <a:t>Suk</a:t>
            </a:r>
            <a:r>
              <a:rPr lang="sk-SK" sz="1800" dirty="0" smtClean="0"/>
              <a:t>cesné plochy</a:t>
            </a:r>
            <a:r>
              <a:rPr lang="de-DE" sz="1800" dirty="0" smtClean="0"/>
              <a:t> </a:t>
            </a:r>
            <a:r>
              <a:rPr lang="sk-SK" sz="1800" dirty="0" smtClean="0"/>
              <a:t>s úplnou ochranou</a:t>
            </a:r>
            <a:endParaRPr lang="de-DE" sz="1800" dirty="0" smtClean="0"/>
          </a:p>
          <a:p>
            <a:pPr marL="285750" indent="-285750" algn="l">
              <a:buClr>
                <a:schemeClr val="accent1"/>
              </a:buClr>
              <a:buFont typeface="Wingdings" panose="05000000000000000000" pitchFamily="2" charset="2"/>
              <a:buChar char="Ø"/>
            </a:pPr>
            <a:r>
              <a:rPr lang="sk-SK" sz="1800" dirty="0" smtClean="0"/>
              <a:t>Zachovanie otvorenej plochy</a:t>
            </a:r>
            <a:r>
              <a:rPr lang="de-DE" sz="1800" dirty="0" smtClean="0"/>
              <a:t> (</a:t>
            </a:r>
            <a:r>
              <a:rPr lang="sk-SK" sz="1800" dirty="0" smtClean="0"/>
              <a:t>odstránenie</a:t>
            </a:r>
            <a:r>
              <a:rPr lang="de-DE" sz="1800" dirty="0" smtClean="0"/>
              <a:t>)</a:t>
            </a:r>
          </a:p>
          <a:p>
            <a:pPr marL="285750" indent="-285750" algn="l">
              <a:buClr>
                <a:schemeClr val="accent1"/>
              </a:buClr>
              <a:buFont typeface="Wingdings" panose="05000000000000000000" pitchFamily="2" charset="2"/>
              <a:buChar char="Ø"/>
            </a:pPr>
            <a:r>
              <a:rPr lang="de-DE" sz="1800" dirty="0" err="1" smtClean="0"/>
              <a:t>Selekt</a:t>
            </a:r>
            <a:r>
              <a:rPr lang="sk-SK" sz="1800" dirty="0" smtClean="0"/>
              <a:t>í</a:t>
            </a:r>
            <a:r>
              <a:rPr lang="de-DE" sz="1800" dirty="0" smtClean="0"/>
              <a:t>v</a:t>
            </a:r>
            <a:r>
              <a:rPr lang="sk-SK" sz="1800" dirty="0" smtClean="0"/>
              <a:t>n</a:t>
            </a:r>
            <a:r>
              <a:rPr lang="de-DE" sz="1800" dirty="0" smtClean="0"/>
              <a:t>e </a:t>
            </a:r>
            <a:r>
              <a:rPr lang="sk-SK" sz="1800" dirty="0" smtClean="0"/>
              <a:t>odstranenie hybridov</a:t>
            </a:r>
            <a:endParaRPr lang="de-DE" sz="1800" dirty="0" smtClean="0"/>
          </a:p>
          <a:p>
            <a:pPr marL="285750" indent="-285750" algn="l">
              <a:buClr>
                <a:schemeClr val="accent1"/>
              </a:buClr>
              <a:buFont typeface="Wingdings" panose="05000000000000000000" pitchFamily="2" charset="2"/>
              <a:buChar char="Ø"/>
            </a:pPr>
            <a:r>
              <a:rPr lang="sk-SK" sz="1800" dirty="0" smtClean="0"/>
              <a:t>Vyčistiť a sadiť definované </a:t>
            </a:r>
            <a:r>
              <a:rPr lang="sk-SK" sz="1800" i="1" dirty="0" smtClean="0"/>
              <a:t>Populus nigra</a:t>
            </a:r>
            <a:r>
              <a:rPr lang="de-DE" sz="1800" i="1" dirty="0" smtClean="0"/>
              <a:t> </a:t>
            </a:r>
            <a:endParaRPr lang="de-DE" sz="1800" i="1" dirty="0"/>
          </a:p>
        </p:txBody>
      </p:sp>
      <p:sp>
        <p:nvSpPr>
          <p:cNvPr id="13" name="Titel 1"/>
          <p:cNvSpPr txBox="1">
            <a:spLocks/>
          </p:cNvSpPr>
          <p:nvPr/>
        </p:nvSpPr>
        <p:spPr bwMode="auto">
          <a:xfrm>
            <a:off x="468462" y="379263"/>
            <a:ext cx="4133850"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2600">
                <a:solidFill>
                  <a:schemeClr val="tx2"/>
                </a:solidFill>
                <a:latin typeface="+mj-lt"/>
                <a:ea typeface="+mj-ea"/>
                <a:cs typeface="+mj-cs"/>
              </a:defRPr>
            </a:lvl1pPr>
            <a:lvl2pPr algn="l" rtl="0" fontAlgn="base">
              <a:spcBef>
                <a:spcPct val="0"/>
              </a:spcBef>
              <a:spcAft>
                <a:spcPct val="0"/>
              </a:spcAft>
              <a:defRPr sz="2600">
                <a:solidFill>
                  <a:schemeClr val="tx2"/>
                </a:solidFill>
                <a:latin typeface="Arial" charset="0"/>
                <a:ea typeface="ＭＳ Ｐゴシック" pitchFamily="34" charset="-128"/>
              </a:defRPr>
            </a:lvl2pPr>
            <a:lvl3pPr algn="l" rtl="0" fontAlgn="base">
              <a:spcBef>
                <a:spcPct val="0"/>
              </a:spcBef>
              <a:spcAft>
                <a:spcPct val="0"/>
              </a:spcAft>
              <a:defRPr sz="2600">
                <a:solidFill>
                  <a:schemeClr val="tx2"/>
                </a:solidFill>
                <a:latin typeface="Arial" charset="0"/>
                <a:ea typeface="ＭＳ Ｐゴシック" pitchFamily="34" charset="-128"/>
              </a:defRPr>
            </a:lvl3pPr>
            <a:lvl4pPr algn="l" rtl="0" fontAlgn="base">
              <a:spcBef>
                <a:spcPct val="0"/>
              </a:spcBef>
              <a:spcAft>
                <a:spcPct val="0"/>
              </a:spcAft>
              <a:defRPr sz="2600">
                <a:solidFill>
                  <a:schemeClr val="tx2"/>
                </a:solidFill>
                <a:latin typeface="Arial" charset="0"/>
                <a:ea typeface="ＭＳ Ｐゴシック" pitchFamily="34" charset="-128"/>
              </a:defRPr>
            </a:lvl4pPr>
            <a:lvl5pPr algn="l" rtl="0" fontAlgn="base">
              <a:spcBef>
                <a:spcPct val="0"/>
              </a:spcBef>
              <a:spcAft>
                <a:spcPct val="0"/>
              </a:spcAft>
              <a:defRPr sz="2600">
                <a:solidFill>
                  <a:schemeClr val="tx2"/>
                </a:solidFill>
                <a:latin typeface="Arial" charset="0"/>
                <a:ea typeface="ＭＳ Ｐゴシック" pitchFamily="34" charset="-128"/>
              </a:defRPr>
            </a:lvl5pPr>
            <a:lvl6pPr marL="457200" algn="l" rtl="0" fontAlgn="base">
              <a:spcBef>
                <a:spcPct val="0"/>
              </a:spcBef>
              <a:spcAft>
                <a:spcPct val="0"/>
              </a:spcAft>
              <a:defRPr sz="2600">
                <a:solidFill>
                  <a:schemeClr val="tx2"/>
                </a:solidFill>
                <a:latin typeface="Arial" charset="0"/>
                <a:ea typeface="ＭＳ Ｐゴシック" pitchFamily="34" charset="-128"/>
              </a:defRPr>
            </a:lvl6pPr>
            <a:lvl7pPr marL="914400" algn="l" rtl="0" fontAlgn="base">
              <a:spcBef>
                <a:spcPct val="0"/>
              </a:spcBef>
              <a:spcAft>
                <a:spcPct val="0"/>
              </a:spcAft>
              <a:defRPr sz="2600">
                <a:solidFill>
                  <a:schemeClr val="tx2"/>
                </a:solidFill>
                <a:latin typeface="Arial" charset="0"/>
                <a:ea typeface="ＭＳ Ｐゴシック" pitchFamily="34" charset="-128"/>
              </a:defRPr>
            </a:lvl7pPr>
            <a:lvl8pPr marL="1371600" algn="l" rtl="0" fontAlgn="base">
              <a:spcBef>
                <a:spcPct val="0"/>
              </a:spcBef>
              <a:spcAft>
                <a:spcPct val="0"/>
              </a:spcAft>
              <a:defRPr sz="2600">
                <a:solidFill>
                  <a:schemeClr val="tx2"/>
                </a:solidFill>
                <a:latin typeface="Arial" charset="0"/>
                <a:ea typeface="ＭＳ Ｐゴシック" pitchFamily="34" charset="-128"/>
              </a:defRPr>
            </a:lvl8pPr>
            <a:lvl9pPr marL="1828800" algn="l" rtl="0" fontAlgn="base">
              <a:spcBef>
                <a:spcPct val="0"/>
              </a:spcBef>
              <a:spcAft>
                <a:spcPct val="0"/>
              </a:spcAft>
              <a:defRPr sz="2600">
                <a:solidFill>
                  <a:schemeClr val="tx2"/>
                </a:solidFill>
                <a:latin typeface="Arial" charset="0"/>
                <a:ea typeface="ＭＳ Ｐゴシック" pitchFamily="34" charset="-128"/>
              </a:defRPr>
            </a:lvl9pPr>
          </a:lstStyle>
          <a:p>
            <a:pPr eaLnBrk="1" hangingPunct="1"/>
            <a:r>
              <a:rPr lang="sk-SK" sz="2400" b="1" kern="0" dirty="0" smtClean="0">
                <a:solidFill>
                  <a:schemeClr val="accent1"/>
                </a:solidFill>
              </a:rPr>
              <a:t>Výzvy</a:t>
            </a:r>
            <a:endParaRPr lang="de-DE" sz="2400" b="1" kern="0" dirty="0">
              <a:solidFill>
                <a:schemeClr val="accent1"/>
              </a:solidFill>
            </a:endParaRPr>
          </a:p>
        </p:txBody>
      </p:sp>
    </p:spTree>
    <p:extLst>
      <p:ext uri="{BB962C8B-B14F-4D97-AF65-F5344CB8AC3E}">
        <p14:creationId xmlns:p14="http://schemas.microsoft.com/office/powerpoint/2010/main" val="424309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smtClean="0"/>
              <a:t>|  </a:t>
            </a:r>
            <a:fld id="{FBEF6D97-3BEF-4FD4-995F-57DE6245C3D2}" type="datetime4">
              <a:rPr lang="de-DE" altLang="de-DE" smtClean="0"/>
              <a:pPr/>
              <a:t>1. August 2023</a:t>
            </a:fld>
            <a:r>
              <a:rPr lang="de-DE" altLang="de-DE" smtClean="0"/>
              <a:t>  |  </a:t>
            </a:r>
            <a:r>
              <a:rPr lang="de-DE" altLang="de-DE" smtClean="0">
                <a:solidFill>
                  <a:schemeClr val="accent1"/>
                </a:solidFill>
              </a:rPr>
              <a:t>Ute Tröber &amp; Heino Wolf</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2B0CE0A5-CCD6-4F24-ACA5-9B2E57F2CBB5}" type="slidenum">
              <a:rPr lang="de-DE" altLang="de-DE" smtClean="0"/>
              <a:pPr/>
              <a:t>17</a:t>
            </a:fld>
            <a:endParaRPr lang="de-DE" altLang="de-DE"/>
          </a:p>
        </p:txBody>
      </p:sp>
      <p:graphicFrame>
        <p:nvGraphicFramePr>
          <p:cNvPr id="8" name="Tabelle 7"/>
          <p:cNvGraphicFramePr>
            <a:graphicFrameLocks noGrp="1"/>
          </p:cNvGraphicFramePr>
          <p:nvPr>
            <p:extLst>
              <p:ext uri="{D42A27DB-BD31-4B8C-83A1-F6EECF244321}">
                <p14:modId xmlns:p14="http://schemas.microsoft.com/office/powerpoint/2010/main" val="872294807"/>
              </p:ext>
            </p:extLst>
          </p:nvPr>
        </p:nvGraphicFramePr>
        <p:xfrm>
          <a:off x="438150" y="1052736"/>
          <a:ext cx="8310314" cy="3168353"/>
        </p:xfrm>
        <a:graphic>
          <a:graphicData uri="http://schemas.openxmlformats.org/drawingml/2006/table">
            <a:tbl>
              <a:tblPr firstRow="1" bandRow="1">
                <a:tableStyleId>{5C22544A-7EE6-4342-B048-85BDC9FD1C3A}</a:tableStyleId>
              </a:tblPr>
              <a:tblGrid>
                <a:gridCol w="1420566">
                  <a:extLst>
                    <a:ext uri="{9D8B030D-6E8A-4147-A177-3AD203B41FA5}">
                      <a16:colId xmlns="" xmlns:a16="http://schemas.microsoft.com/office/drawing/2014/main" val="20000"/>
                    </a:ext>
                  </a:extLst>
                </a:gridCol>
                <a:gridCol w="994397">
                  <a:extLst>
                    <a:ext uri="{9D8B030D-6E8A-4147-A177-3AD203B41FA5}">
                      <a16:colId xmlns="" xmlns:a16="http://schemas.microsoft.com/office/drawing/2014/main" val="20001"/>
                    </a:ext>
                  </a:extLst>
                </a:gridCol>
                <a:gridCol w="852340">
                  <a:extLst>
                    <a:ext uri="{9D8B030D-6E8A-4147-A177-3AD203B41FA5}">
                      <a16:colId xmlns="" xmlns:a16="http://schemas.microsoft.com/office/drawing/2014/main" val="20002"/>
                    </a:ext>
                  </a:extLst>
                </a:gridCol>
                <a:gridCol w="5043011">
                  <a:extLst>
                    <a:ext uri="{9D8B030D-6E8A-4147-A177-3AD203B41FA5}">
                      <a16:colId xmlns="" xmlns:a16="http://schemas.microsoft.com/office/drawing/2014/main" val="20003"/>
                    </a:ext>
                  </a:extLst>
                </a:gridCol>
              </a:tblGrid>
              <a:tr h="336866">
                <a:tc>
                  <a:txBody>
                    <a:bodyPr/>
                    <a:lstStyle/>
                    <a:p>
                      <a:r>
                        <a:rPr lang="de-DE" sz="1600" dirty="0" smtClean="0"/>
                        <a:t>Institution</a:t>
                      </a:r>
                      <a:endParaRPr lang="de-DE" sz="1600" dirty="0"/>
                    </a:p>
                  </a:txBody>
                  <a:tcPr marL="91449" marR="91449" marT="45675" marB="45675"/>
                </a:tc>
                <a:tc>
                  <a:txBody>
                    <a:bodyPr/>
                    <a:lstStyle/>
                    <a:p>
                      <a:r>
                        <a:rPr lang="de-DE" sz="1600" dirty="0" smtClean="0"/>
                        <a:t>Datum</a:t>
                      </a:r>
                      <a:endParaRPr lang="de-DE" sz="1600" dirty="0"/>
                    </a:p>
                  </a:txBody>
                  <a:tcPr marL="91449" marR="91449" marT="45675" marB="45675"/>
                </a:tc>
                <a:tc>
                  <a:txBody>
                    <a:bodyPr/>
                    <a:lstStyle/>
                    <a:p>
                      <a:pPr algn="ctr"/>
                      <a:r>
                        <a:rPr lang="de-DE" sz="1600" dirty="0" smtClean="0"/>
                        <a:t>N</a:t>
                      </a:r>
                      <a:endParaRPr lang="de-DE" sz="1600" dirty="0"/>
                    </a:p>
                  </a:txBody>
                  <a:tcPr marL="91449" marR="91449" marT="45675" marB="45675"/>
                </a:tc>
                <a:tc>
                  <a:txBody>
                    <a:bodyPr/>
                    <a:lstStyle/>
                    <a:p>
                      <a:r>
                        <a:rPr lang="de-DE" sz="1600" dirty="0" smtClean="0"/>
                        <a:t>Maßnahme</a:t>
                      </a:r>
                      <a:endParaRPr lang="de-DE" sz="1600" dirty="0"/>
                    </a:p>
                  </a:txBody>
                  <a:tcPr marL="91449" marR="91449" marT="45675" marB="45675"/>
                </a:tc>
                <a:extLst>
                  <a:ext uri="{0D108BD9-81ED-4DB2-BD59-A6C34878D82A}">
                    <a16:rowId xmlns="" xmlns:a16="http://schemas.microsoft.com/office/drawing/2014/main" val="10000"/>
                  </a:ext>
                </a:extLst>
              </a:tr>
              <a:tr h="408453">
                <a:tc>
                  <a:txBody>
                    <a:bodyPr/>
                    <a:lstStyle/>
                    <a:p>
                      <a:pPr algn="l" fontAlgn="t"/>
                      <a:r>
                        <a:rPr lang="de-DE" sz="1600" b="0" i="0" u="none" strike="noStrike" dirty="0">
                          <a:solidFill>
                            <a:schemeClr val="tx1"/>
                          </a:solidFill>
                          <a:effectLst/>
                          <a:latin typeface="Calibri" panose="020F0502020204030204" pitchFamily="34" charset="0"/>
                          <a:cs typeface="Arial" panose="020B0604020202020204" pitchFamily="34" charset="0"/>
                        </a:rPr>
                        <a:t>Stadt Dresden</a:t>
                      </a:r>
                    </a:p>
                  </a:txBody>
                  <a:tcPr marL="9526" marR="9526" marT="9516" marB="0" anchor="ctr">
                    <a:solidFill>
                      <a:schemeClr val="tx1">
                        <a:lumMod val="20000"/>
                        <a:lumOff val="80000"/>
                      </a:schemeClr>
                    </a:solidFill>
                  </a:tcPr>
                </a:tc>
                <a:tc>
                  <a:txBody>
                    <a:bodyPr/>
                    <a:lstStyle/>
                    <a:p>
                      <a:r>
                        <a:rPr lang="de-DE" sz="1600" dirty="0" smtClean="0">
                          <a:solidFill>
                            <a:schemeClr val="tx1"/>
                          </a:solidFill>
                          <a:latin typeface="Calibri" panose="020F0502020204030204" pitchFamily="34" charset="0"/>
                        </a:rPr>
                        <a:t>2014/15</a:t>
                      </a:r>
                      <a:endParaRPr lang="de-DE" sz="1600" dirty="0">
                        <a:solidFill>
                          <a:schemeClr val="tx1"/>
                        </a:solidFill>
                        <a:latin typeface="Calibri" panose="020F0502020204030204" pitchFamily="34" charset="0"/>
                      </a:endParaRPr>
                    </a:p>
                  </a:txBody>
                  <a:tcPr marL="91449" marR="91449" marT="45675" marB="45675" anchor="ctr">
                    <a:solidFill>
                      <a:schemeClr val="tx1">
                        <a:lumMod val="20000"/>
                        <a:lumOff val="80000"/>
                      </a:schemeClr>
                    </a:solidFill>
                  </a:tcPr>
                </a:tc>
                <a:tc>
                  <a:txBody>
                    <a:bodyPr/>
                    <a:lstStyle/>
                    <a:p>
                      <a:pPr algn="ctr" fontAlgn="t"/>
                      <a:r>
                        <a:rPr lang="de-DE" sz="1600" b="0" i="0" u="none" strike="noStrike" dirty="0">
                          <a:solidFill>
                            <a:schemeClr val="tx1"/>
                          </a:solidFill>
                          <a:effectLst/>
                          <a:latin typeface="Calibri" panose="020F0502020204030204" pitchFamily="34" charset="0"/>
                          <a:cs typeface="Arial" panose="020B0604020202020204" pitchFamily="34" charset="0"/>
                        </a:rPr>
                        <a:t>100</a:t>
                      </a:r>
                    </a:p>
                  </a:txBody>
                  <a:tcPr marL="9526" marR="9526" marT="9516" marB="0" anchor="ctr">
                    <a:solidFill>
                      <a:schemeClr val="tx1">
                        <a:lumMod val="20000"/>
                        <a:lumOff val="80000"/>
                      </a:schemeClr>
                    </a:solidFill>
                  </a:tcPr>
                </a:tc>
                <a:tc>
                  <a:txBody>
                    <a:bodyPr/>
                    <a:lstStyle/>
                    <a:p>
                      <a:pPr algn="l" fontAlgn="t"/>
                      <a:r>
                        <a:rPr lang="de-DE" sz="1600" b="0" i="0" u="none" strike="noStrike" dirty="0">
                          <a:solidFill>
                            <a:schemeClr val="tx1"/>
                          </a:solidFill>
                          <a:effectLst/>
                          <a:latin typeface="Calibri" panose="020F0502020204030204" pitchFamily="34" charset="0"/>
                          <a:cs typeface="Arial" panose="020B0604020202020204" pitchFamily="34" charset="0"/>
                        </a:rPr>
                        <a:t>Ersatzmaßnahme auf </a:t>
                      </a:r>
                      <a:r>
                        <a:rPr lang="de-DE" sz="1600" b="0" i="0" u="none" strike="noStrike" dirty="0" err="1">
                          <a:solidFill>
                            <a:schemeClr val="tx1"/>
                          </a:solidFill>
                          <a:effectLst/>
                          <a:latin typeface="Calibri" panose="020F0502020204030204" pitchFamily="34" charset="0"/>
                          <a:cs typeface="Arial" panose="020B0604020202020204" pitchFamily="34" charset="0"/>
                        </a:rPr>
                        <a:t>Zschierener</a:t>
                      </a:r>
                      <a:r>
                        <a:rPr lang="de-DE" sz="1600" b="0" i="0" u="none" strike="noStrike" dirty="0">
                          <a:solidFill>
                            <a:schemeClr val="tx1"/>
                          </a:solidFill>
                          <a:effectLst/>
                          <a:latin typeface="Calibri" panose="020F0502020204030204" pitchFamily="34" charset="0"/>
                          <a:cs typeface="Arial" panose="020B0604020202020204" pitchFamily="34" charset="0"/>
                        </a:rPr>
                        <a:t> Insel</a:t>
                      </a:r>
                    </a:p>
                  </a:txBody>
                  <a:tcPr marL="9526" marR="9526" marT="9516" marB="0" anchor="ctr">
                    <a:solidFill>
                      <a:schemeClr val="tx1">
                        <a:lumMod val="20000"/>
                        <a:lumOff val="80000"/>
                      </a:schemeClr>
                    </a:solidFill>
                  </a:tcPr>
                </a:tc>
                <a:extLst>
                  <a:ext uri="{0D108BD9-81ED-4DB2-BD59-A6C34878D82A}">
                    <a16:rowId xmlns="" xmlns:a16="http://schemas.microsoft.com/office/drawing/2014/main" val="10001"/>
                  </a:ext>
                </a:extLst>
              </a:tr>
              <a:tr h="430693">
                <a:tc>
                  <a:txBody>
                    <a:bodyPr/>
                    <a:lstStyle/>
                    <a:p>
                      <a:pPr algn="l" fontAlgn="t"/>
                      <a:r>
                        <a:rPr lang="de-DE" sz="1600" b="0" i="0" u="none" strike="noStrike" dirty="0" err="1">
                          <a:solidFill>
                            <a:schemeClr val="tx1"/>
                          </a:solidFill>
                          <a:effectLst/>
                          <a:latin typeface="Calibri" panose="020F0502020204030204" pitchFamily="34" charset="0"/>
                          <a:cs typeface="Arial" panose="020B0604020202020204" pitchFamily="34" charset="0"/>
                        </a:rPr>
                        <a:t>FoB</a:t>
                      </a:r>
                      <a:r>
                        <a:rPr lang="de-DE" sz="1600" b="0" i="0" u="none" strike="noStrike" dirty="0">
                          <a:solidFill>
                            <a:schemeClr val="tx1"/>
                          </a:solidFill>
                          <a:effectLst/>
                          <a:latin typeface="Calibri" panose="020F0502020204030204" pitchFamily="34" charset="0"/>
                          <a:cs typeface="Arial" panose="020B0604020202020204" pitchFamily="34" charset="0"/>
                        </a:rPr>
                        <a:t> </a:t>
                      </a:r>
                      <a:r>
                        <a:rPr lang="de-DE" sz="1600" b="0" i="0" u="none" strike="noStrike" dirty="0" err="1">
                          <a:solidFill>
                            <a:schemeClr val="tx1"/>
                          </a:solidFill>
                          <a:effectLst/>
                          <a:latin typeface="Calibri" panose="020F0502020204030204" pitchFamily="34" charset="0"/>
                          <a:cs typeface="Arial" panose="020B0604020202020204" pitchFamily="34" charset="0"/>
                        </a:rPr>
                        <a:t>Taura</a:t>
                      </a:r>
                      <a:endParaRPr lang="de-DE" sz="1600" b="0" i="0" u="none" strike="noStrike" dirty="0">
                        <a:solidFill>
                          <a:schemeClr val="tx1"/>
                        </a:solidFill>
                        <a:effectLst/>
                        <a:latin typeface="Calibri" panose="020F0502020204030204" pitchFamily="34" charset="0"/>
                        <a:cs typeface="Arial" panose="020B0604020202020204" pitchFamily="34" charset="0"/>
                      </a:endParaRPr>
                    </a:p>
                  </a:txBody>
                  <a:tcPr marL="9526" marR="9526" marT="9516" marB="0" anchor="ctr">
                    <a:solidFill>
                      <a:schemeClr val="tx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latin typeface="Calibri" panose="020F0502020204030204" pitchFamily="34" charset="0"/>
                        </a:rPr>
                        <a:t>04/2015</a:t>
                      </a:r>
                    </a:p>
                  </a:txBody>
                  <a:tcPr marL="91449" marR="91449" marT="45675" marB="45675" anchor="ctr">
                    <a:solidFill>
                      <a:schemeClr val="tx1">
                        <a:lumMod val="20000"/>
                        <a:lumOff val="80000"/>
                      </a:schemeClr>
                    </a:solidFill>
                  </a:tcPr>
                </a:tc>
                <a:tc>
                  <a:txBody>
                    <a:bodyPr/>
                    <a:lstStyle/>
                    <a:p>
                      <a:pPr algn="ctr" fontAlgn="t"/>
                      <a:r>
                        <a:rPr lang="de-DE" sz="1600" b="0" i="0" u="none" strike="noStrike" dirty="0" smtClean="0">
                          <a:solidFill>
                            <a:schemeClr val="tx1"/>
                          </a:solidFill>
                          <a:effectLst/>
                          <a:latin typeface="Calibri" panose="020F0502020204030204" pitchFamily="34" charset="0"/>
                          <a:cs typeface="Arial" panose="020B0604020202020204" pitchFamily="34" charset="0"/>
                        </a:rPr>
                        <a:t>320</a:t>
                      </a:r>
                      <a:endParaRPr lang="de-DE" sz="1600" b="0" i="0" u="none" strike="noStrike" dirty="0">
                        <a:solidFill>
                          <a:schemeClr val="tx1"/>
                        </a:solidFill>
                        <a:effectLst/>
                        <a:latin typeface="Calibri" panose="020F0502020204030204" pitchFamily="34" charset="0"/>
                        <a:cs typeface="Arial" panose="020B0604020202020204" pitchFamily="34" charset="0"/>
                      </a:endParaRPr>
                    </a:p>
                  </a:txBody>
                  <a:tcPr marL="9526" marR="9526" marT="9516" marB="0" anchor="ctr">
                    <a:solidFill>
                      <a:schemeClr val="tx1">
                        <a:lumMod val="20000"/>
                        <a:lumOff val="80000"/>
                      </a:schemeClr>
                    </a:solidFill>
                  </a:tcPr>
                </a:tc>
                <a:tc>
                  <a:txBody>
                    <a:bodyPr/>
                    <a:lstStyle/>
                    <a:p>
                      <a:pPr algn="l" fontAlgn="t"/>
                      <a:r>
                        <a:rPr lang="de-DE" sz="1600" b="0" i="0" u="none" strike="noStrike" dirty="0">
                          <a:solidFill>
                            <a:schemeClr val="tx1"/>
                          </a:solidFill>
                          <a:effectLst/>
                          <a:latin typeface="Calibri" panose="020F0502020204030204" pitchFamily="34" charset="0"/>
                          <a:cs typeface="Arial" panose="020B0604020202020204" pitchFamily="34" charset="0"/>
                        </a:rPr>
                        <a:t>Erstaufforstung </a:t>
                      </a:r>
                      <a:r>
                        <a:rPr lang="de-DE" sz="1600" b="0" i="0" u="none" strike="noStrike" dirty="0" err="1">
                          <a:solidFill>
                            <a:schemeClr val="tx1"/>
                          </a:solidFill>
                          <a:effectLst/>
                          <a:latin typeface="Calibri" panose="020F0502020204030204" pitchFamily="34" charset="0"/>
                          <a:cs typeface="Arial" panose="020B0604020202020204" pitchFamily="34" charset="0"/>
                        </a:rPr>
                        <a:t>Döbern</a:t>
                      </a:r>
                      <a:r>
                        <a:rPr lang="de-DE" sz="1600" b="0" i="0" u="none" strike="noStrike" dirty="0">
                          <a:solidFill>
                            <a:schemeClr val="tx1"/>
                          </a:solidFill>
                          <a:effectLst/>
                          <a:latin typeface="Calibri" panose="020F0502020204030204" pitchFamily="34" charset="0"/>
                          <a:cs typeface="Arial" panose="020B0604020202020204" pitchFamily="34" charset="0"/>
                        </a:rPr>
                        <a:t> Elbe-Altarm</a:t>
                      </a:r>
                    </a:p>
                  </a:txBody>
                  <a:tcPr marL="9526" marR="9526" marT="9516" marB="0" anchor="ctr">
                    <a:solidFill>
                      <a:schemeClr val="tx1">
                        <a:lumMod val="20000"/>
                        <a:lumOff val="80000"/>
                      </a:schemeClr>
                    </a:solidFill>
                  </a:tcPr>
                </a:tc>
                <a:extLst>
                  <a:ext uri="{0D108BD9-81ED-4DB2-BD59-A6C34878D82A}">
                    <a16:rowId xmlns="" xmlns:a16="http://schemas.microsoft.com/office/drawing/2014/main" val="10002"/>
                  </a:ext>
                </a:extLst>
              </a:tr>
              <a:tr h="514191">
                <a:tc>
                  <a:txBody>
                    <a:bodyPr/>
                    <a:lstStyle/>
                    <a:p>
                      <a:pPr algn="l" fontAlgn="t"/>
                      <a:r>
                        <a:rPr lang="de-DE" sz="1600" b="0" i="0" u="none" strike="noStrike" dirty="0" err="1" smtClean="0">
                          <a:solidFill>
                            <a:schemeClr val="tx1"/>
                          </a:solidFill>
                          <a:effectLst/>
                          <a:latin typeface="Calibri" panose="020F0502020204030204" pitchFamily="34" charset="0"/>
                          <a:cs typeface="Arial" panose="020B0604020202020204" pitchFamily="34" charset="0"/>
                        </a:rPr>
                        <a:t>FoB</a:t>
                      </a:r>
                      <a:r>
                        <a:rPr lang="de-DE" sz="1600" b="0" i="0" u="none" strike="noStrike" dirty="0" smtClean="0">
                          <a:solidFill>
                            <a:schemeClr val="tx1"/>
                          </a:solidFill>
                          <a:effectLst/>
                          <a:latin typeface="Calibri" panose="020F0502020204030204" pitchFamily="34" charset="0"/>
                          <a:cs typeface="Arial" panose="020B0604020202020204" pitchFamily="34" charset="0"/>
                        </a:rPr>
                        <a:t> Leipzig</a:t>
                      </a:r>
                      <a:endParaRPr lang="de-DE" sz="1600" b="0" i="0" u="none" strike="noStrike" dirty="0">
                        <a:solidFill>
                          <a:schemeClr val="tx1"/>
                        </a:solidFill>
                        <a:effectLst/>
                        <a:latin typeface="Calibri" panose="020F0502020204030204" pitchFamily="34" charset="0"/>
                        <a:cs typeface="Arial" panose="020B0604020202020204" pitchFamily="34" charset="0"/>
                      </a:endParaRPr>
                    </a:p>
                  </a:txBody>
                  <a:tcPr marL="9526" marR="9526" marT="9516" marB="0" anchor="ctr">
                    <a:solidFill>
                      <a:schemeClr val="tx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aseline="0" dirty="0" smtClean="0">
                          <a:solidFill>
                            <a:schemeClr val="tx1"/>
                          </a:solidFill>
                          <a:latin typeface="Calibri" panose="020F0502020204030204" pitchFamily="34" charset="0"/>
                        </a:rPr>
                        <a:t>11/2015</a:t>
                      </a:r>
                      <a:endParaRPr lang="de-DE" sz="1600" dirty="0" smtClean="0">
                        <a:solidFill>
                          <a:schemeClr val="tx1"/>
                        </a:solidFill>
                        <a:latin typeface="Calibri" panose="020F0502020204030204" pitchFamily="34" charset="0"/>
                      </a:endParaRPr>
                    </a:p>
                  </a:txBody>
                  <a:tcPr marL="91449" marR="91449" marT="45675" marB="45675" anchor="ctr">
                    <a:solidFill>
                      <a:schemeClr val="tx1">
                        <a:lumMod val="20000"/>
                        <a:lumOff val="80000"/>
                      </a:schemeClr>
                    </a:solidFill>
                  </a:tcPr>
                </a:tc>
                <a:tc>
                  <a:txBody>
                    <a:bodyPr/>
                    <a:lstStyle/>
                    <a:p>
                      <a:pPr algn="ctr" fontAlgn="t"/>
                      <a:r>
                        <a:rPr lang="de-DE" sz="1600" b="0" i="0" u="none" strike="noStrike" dirty="0" smtClean="0">
                          <a:solidFill>
                            <a:schemeClr val="tx1"/>
                          </a:solidFill>
                          <a:effectLst/>
                          <a:latin typeface="Calibri" panose="020F0502020204030204" pitchFamily="34" charset="0"/>
                          <a:cs typeface="Arial" panose="020B0604020202020204" pitchFamily="34" charset="0"/>
                        </a:rPr>
                        <a:t>200</a:t>
                      </a:r>
                      <a:endParaRPr lang="de-DE" sz="1600" b="0" i="0" u="none" strike="noStrike" dirty="0">
                        <a:solidFill>
                          <a:schemeClr val="tx1"/>
                        </a:solidFill>
                        <a:effectLst/>
                        <a:latin typeface="Calibri" panose="020F0502020204030204" pitchFamily="34" charset="0"/>
                        <a:cs typeface="Arial" panose="020B0604020202020204" pitchFamily="34" charset="0"/>
                      </a:endParaRPr>
                    </a:p>
                  </a:txBody>
                  <a:tcPr marL="9526" marR="9526" marT="9516" marB="0" anchor="ctr">
                    <a:solidFill>
                      <a:schemeClr val="tx1">
                        <a:lumMod val="20000"/>
                        <a:lumOff val="80000"/>
                      </a:schemeClr>
                    </a:solidFill>
                  </a:tcPr>
                </a:tc>
                <a:tc>
                  <a:txBody>
                    <a:bodyPr/>
                    <a:lstStyle/>
                    <a:p>
                      <a:pPr algn="l" fontAlgn="t"/>
                      <a:r>
                        <a:rPr lang="de-DE" sz="1600" b="0" i="0" u="none" strike="noStrike" dirty="0" smtClean="0">
                          <a:solidFill>
                            <a:schemeClr val="tx1"/>
                          </a:solidFill>
                          <a:effectLst/>
                          <a:latin typeface="Calibri" panose="020F0502020204030204" pitchFamily="34" charset="0"/>
                          <a:cs typeface="Arial" panose="020B0604020202020204" pitchFamily="34" charset="0"/>
                        </a:rPr>
                        <a:t>Wiederaufforstung Muldenaue Schkeuditz</a:t>
                      </a:r>
                      <a:endParaRPr lang="de-DE" sz="1600" b="0" i="0" u="none" strike="noStrike" dirty="0">
                        <a:solidFill>
                          <a:schemeClr val="tx1"/>
                        </a:solidFill>
                        <a:effectLst/>
                        <a:latin typeface="Calibri" panose="020F0502020204030204" pitchFamily="34" charset="0"/>
                        <a:cs typeface="Arial" panose="020B0604020202020204" pitchFamily="34" charset="0"/>
                      </a:endParaRPr>
                    </a:p>
                  </a:txBody>
                  <a:tcPr marL="9526" marR="9526" marT="9516" marB="0" anchor="ctr">
                    <a:solidFill>
                      <a:schemeClr val="tx1">
                        <a:lumMod val="20000"/>
                        <a:lumOff val="80000"/>
                      </a:schemeClr>
                    </a:solidFill>
                  </a:tcPr>
                </a:tc>
                <a:extLst>
                  <a:ext uri="{0D108BD9-81ED-4DB2-BD59-A6C34878D82A}">
                    <a16:rowId xmlns="" xmlns:a16="http://schemas.microsoft.com/office/drawing/2014/main" val="10003"/>
                  </a:ext>
                </a:extLst>
              </a:tr>
              <a:tr h="421633">
                <a:tc>
                  <a:txBody>
                    <a:bodyPr/>
                    <a:lstStyle/>
                    <a:p>
                      <a:pPr algn="l" fontAlgn="t"/>
                      <a:r>
                        <a:rPr lang="de-DE" sz="1600" b="0" i="0" u="none" strike="noStrike" dirty="0" err="1" smtClean="0">
                          <a:solidFill>
                            <a:schemeClr val="tx1"/>
                          </a:solidFill>
                          <a:effectLst/>
                          <a:latin typeface="Calibri" panose="020F0502020204030204" pitchFamily="34" charset="0"/>
                          <a:cs typeface="Arial" panose="020B0604020202020204" pitchFamily="34" charset="0"/>
                        </a:rPr>
                        <a:t>FoB</a:t>
                      </a:r>
                      <a:r>
                        <a:rPr lang="de-DE" sz="1600" b="0" i="0" u="none" strike="noStrike" dirty="0" smtClean="0">
                          <a:solidFill>
                            <a:schemeClr val="tx1"/>
                          </a:solidFill>
                          <a:effectLst/>
                          <a:latin typeface="Calibri" panose="020F0502020204030204" pitchFamily="34" charset="0"/>
                          <a:cs typeface="Arial" panose="020B0604020202020204" pitchFamily="34" charset="0"/>
                        </a:rPr>
                        <a:t> Dresden</a:t>
                      </a:r>
                      <a:endParaRPr lang="de-DE" sz="1600" b="0" i="0" u="none" strike="noStrike" dirty="0">
                        <a:solidFill>
                          <a:schemeClr val="tx1"/>
                        </a:solidFill>
                        <a:effectLst/>
                        <a:latin typeface="Calibri" panose="020F0502020204030204" pitchFamily="34" charset="0"/>
                        <a:cs typeface="Arial" panose="020B0604020202020204" pitchFamily="34" charset="0"/>
                      </a:endParaRPr>
                    </a:p>
                  </a:txBody>
                  <a:tcPr marL="9526" marR="9526" marT="9516" marB="0" anchor="ctr">
                    <a:solidFill>
                      <a:schemeClr val="tx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latin typeface="Calibri" panose="020F0502020204030204" pitchFamily="34" charset="0"/>
                        </a:rPr>
                        <a:t>02/2016</a:t>
                      </a:r>
                    </a:p>
                  </a:txBody>
                  <a:tcPr marL="91449" marR="91449" marT="45675" marB="45675" anchor="ctr">
                    <a:solidFill>
                      <a:schemeClr val="tx1">
                        <a:lumMod val="20000"/>
                        <a:lumOff val="80000"/>
                      </a:schemeClr>
                    </a:solidFill>
                  </a:tcPr>
                </a:tc>
                <a:tc>
                  <a:txBody>
                    <a:bodyPr/>
                    <a:lstStyle/>
                    <a:p>
                      <a:pPr algn="ctr" fontAlgn="t"/>
                      <a:r>
                        <a:rPr lang="de-DE" sz="1600" b="0" i="0" u="none" strike="noStrike" dirty="0" smtClean="0">
                          <a:solidFill>
                            <a:schemeClr val="tx1"/>
                          </a:solidFill>
                          <a:effectLst/>
                          <a:latin typeface="Calibri" panose="020F0502020204030204" pitchFamily="34" charset="0"/>
                          <a:cs typeface="Arial" panose="020B0604020202020204" pitchFamily="34" charset="0"/>
                        </a:rPr>
                        <a:t>125</a:t>
                      </a:r>
                      <a:endParaRPr lang="de-DE" sz="1600" b="0" i="0" u="none" strike="noStrike" dirty="0">
                        <a:solidFill>
                          <a:schemeClr val="tx1"/>
                        </a:solidFill>
                        <a:effectLst/>
                        <a:latin typeface="Calibri" panose="020F0502020204030204" pitchFamily="34" charset="0"/>
                        <a:cs typeface="Arial" panose="020B0604020202020204" pitchFamily="34" charset="0"/>
                      </a:endParaRPr>
                    </a:p>
                  </a:txBody>
                  <a:tcPr marL="9526" marR="9526" marT="9516" marB="0" anchor="ctr">
                    <a:solidFill>
                      <a:schemeClr val="tx1">
                        <a:lumMod val="20000"/>
                        <a:lumOff val="80000"/>
                      </a:schemeClr>
                    </a:solidFill>
                  </a:tcPr>
                </a:tc>
                <a:tc>
                  <a:txBody>
                    <a:bodyPr/>
                    <a:lstStyle/>
                    <a:p>
                      <a:pPr algn="l" fontAlgn="t"/>
                      <a:r>
                        <a:rPr lang="de-DE" sz="1600" b="0" i="0" u="none" strike="noStrike" dirty="0" smtClean="0">
                          <a:solidFill>
                            <a:schemeClr val="tx1"/>
                          </a:solidFill>
                          <a:effectLst/>
                          <a:latin typeface="Calibri" panose="020F0502020204030204" pitchFamily="34" charset="0"/>
                          <a:cs typeface="Arial" panose="020B0604020202020204" pitchFamily="34" charset="0"/>
                        </a:rPr>
                        <a:t>Erstaufforstung Röderauwald Raden</a:t>
                      </a:r>
                      <a:endParaRPr lang="de-DE" sz="1600" b="0" i="0" u="none" strike="noStrike" dirty="0">
                        <a:solidFill>
                          <a:schemeClr val="tx1"/>
                        </a:solidFill>
                        <a:effectLst/>
                        <a:latin typeface="Calibri" panose="020F0502020204030204" pitchFamily="34" charset="0"/>
                        <a:cs typeface="Arial" panose="020B0604020202020204" pitchFamily="34" charset="0"/>
                      </a:endParaRPr>
                    </a:p>
                  </a:txBody>
                  <a:tcPr marL="9526" marR="9526" marT="9516" marB="0" anchor="ctr">
                    <a:solidFill>
                      <a:schemeClr val="tx1">
                        <a:lumMod val="20000"/>
                        <a:lumOff val="80000"/>
                      </a:schemeClr>
                    </a:solidFill>
                  </a:tcPr>
                </a:tc>
                <a:extLst>
                  <a:ext uri="{0D108BD9-81ED-4DB2-BD59-A6C34878D82A}">
                    <a16:rowId xmlns="" xmlns:a16="http://schemas.microsoft.com/office/drawing/2014/main" val="10004"/>
                  </a:ext>
                </a:extLst>
              </a:tr>
              <a:tr h="421633">
                <a:tc>
                  <a:txBody>
                    <a:bodyPr/>
                    <a:lstStyle/>
                    <a:p>
                      <a:pPr algn="l" fontAlgn="t"/>
                      <a:r>
                        <a:rPr lang="de-DE" sz="1600" b="0" i="0" u="none" strike="noStrike" dirty="0" err="1">
                          <a:solidFill>
                            <a:schemeClr val="tx1"/>
                          </a:solidFill>
                          <a:effectLst/>
                          <a:latin typeface="Calibri" panose="020F0502020204030204" pitchFamily="34" charset="0"/>
                          <a:cs typeface="Arial" panose="020B0604020202020204" pitchFamily="34" charset="0"/>
                        </a:rPr>
                        <a:t>FoB</a:t>
                      </a:r>
                      <a:r>
                        <a:rPr lang="de-DE" sz="1600" b="0" i="0" u="none" strike="noStrike" dirty="0">
                          <a:solidFill>
                            <a:schemeClr val="tx1"/>
                          </a:solidFill>
                          <a:effectLst/>
                          <a:latin typeface="Calibri" panose="020F0502020204030204" pitchFamily="34" charset="0"/>
                          <a:cs typeface="Arial" panose="020B0604020202020204" pitchFamily="34" charset="0"/>
                        </a:rPr>
                        <a:t> Leipzig</a:t>
                      </a:r>
                    </a:p>
                  </a:txBody>
                  <a:tcPr marL="9526" marR="9526" marT="9529" marB="0" anchor="c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smtClean="0">
                          <a:solidFill>
                            <a:schemeClr val="tx1"/>
                          </a:solidFill>
                          <a:latin typeface="Calibri" panose="020F0502020204030204" pitchFamily="34" charset="0"/>
                        </a:rPr>
                        <a:t>11/2016</a:t>
                      </a:r>
                      <a:endParaRPr lang="de-DE" sz="1600" dirty="0" smtClean="0">
                        <a:solidFill>
                          <a:schemeClr val="tx1"/>
                        </a:solidFill>
                        <a:latin typeface="Calibri" panose="020F0502020204030204" pitchFamily="34" charset="0"/>
                      </a:endParaRPr>
                    </a:p>
                  </a:txBody>
                  <a:tcPr marL="91449" marR="91449" marT="45739" marB="45739" anchor="ctr">
                    <a:solidFill>
                      <a:srgbClr val="00B050"/>
                    </a:solidFill>
                  </a:tcPr>
                </a:tc>
                <a:tc>
                  <a:txBody>
                    <a:bodyPr/>
                    <a:lstStyle/>
                    <a:p>
                      <a:pPr algn="ctr" fontAlgn="t"/>
                      <a:r>
                        <a:rPr lang="de-DE" sz="1600" b="0" i="0" u="none" strike="noStrike" dirty="0">
                          <a:solidFill>
                            <a:schemeClr val="tx1"/>
                          </a:solidFill>
                          <a:effectLst/>
                          <a:latin typeface="Calibri" panose="020F0502020204030204" pitchFamily="34" charset="0"/>
                          <a:cs typeface="Arial" panose="020B0604020202020204" pitchFamily="34" charset="0"/>
                        </a:rPr>
                        <a:t>650</a:t>
                      </a:r>
                    </a:p>
                  </a:txBody>
                  <a:tcPr marL="9526" marR="9526" marT="9529" marB="0" anchor="ctr">
                    <a:solidFill>
                      <a:srgbClr val="00B050"/>
                    </a:solidFill>
                  </a:tcPr>
                </a:tc>
                <a:tc>
                  <a:txBody>
                    <a:bodyPr/>
                    <a:lstStyle/>
                    <a:p>
                      <a:pPr algn="l" fontAlgn="t"/>
                      <a:r>
                        <a:rPr lang="de-DE" sz="1600" b="0" i="0" u="none" strike="noStrike" dirty="0">
                          <a:solidFill>
                            <a:schemeClr val="tx1"/>
                          </a:solidFill>
                          <a:effectLst/>
                          <a:latin typeface="Calibri" panose="020F0502020204030204" pitchFamily="34" charset="0"/>
                          <a:cs typeface="Arial" panose="020B0604020202020204" pitchFamily="34" charset="0"/>
                        </a:rPr>
                        <a:t>Erstaufforstung </a:t>
                      </a:r>
                      <a:r>
                        <a:rPr lang="de-DE" sz="1600" b="0" i="0" u="none" strike="noStrike" dirty="0" err="1" smtClean="0">
                          <a:solidFill>
                            <a:schemeClr val="tx1"/>
                          </a:solidFill>
                          <a:effectLst/>
                          <a:latin typeface="Calibri" panose="020F0502020204030204" pitchFamily="34" charset="0"/>
                          <a:cs typeface="Arial" panose="020B0604020202020204" pitchFamily="34" charset="0"/>
                        </a:rPr>
                        <a:t>Wiederau</a:t>
                      </a:r>
                      <a:r>
                        <a:rPr lang="de-DE" sz="1600" b="0" i="0" u="none" strike="noStrike" dirty="0" smtClean="0">
                          <a:solidFill>
                            <a:schemeClr val="tx1"/>
                          </a:solidFill>
                          <a:effectLst/>
                          <a:latin typeface="Calibri" panose="020F0502020204030204" pitchFamily="34" charset="0"/>
                          <a:cs typeface="Arial" panose="020B0604020202020204" pitchFamily="34" charset="0"/>
                        </a:rPr>
                        <a:t> - Weiße </a:t>
                      </a:r>
                      <a:r>
                        <a:rPr lang="de-DE" sz="1600" b="0" i="0" u="none" strike="noStrike" dirty="0">
                          <a:solidFill>
                            <a:schemeClr val="tx1"/>
                          </a:solidFill>
                          <a:effectLst/>
                          <a:latin typeface="Calibri" panose="020F0502020204030204" pitchFamily="34" charset="0"/>
                          <a:cs typeface="Arial" panose="020B0604020202020204" pitchFamily="34" charset="0"/>
                        </a:rPr>
                        <a:t>Elster </a:t>
                      </a:r>
                    </a:p>
                  </a:txBody>
                  <a:tcPr marL="9526" marR="9526" marT="9529" marB="0" anchor="ctr">
                    <a:solidFill>
                      <a:srgbClr val="00B050"/>
                    </a:solidFill>
                  </a:tcPr>
                </a:tc>
                <a:extLst>
                  <a:ext uri="{0D108BD9-81ED-4DB2-BD59-A6C34878D82A}">
                    <a16:rowId xmlns="" xmlns:a16="http://schemas.microsoft.com/office/drawing/2014/main" val="10005"/>
                  </a:ext>
                </a:extLst>
              </a:tr>
              <a:tr h="634884">
                <a:tc>
                  <a:txBody>
                    <a:bodyPr/>
                    <a:lstStyle/>
                    <a:p>
                      <a:pPr algn="l" fontAlgn="t"/>
                      <a:r>
                        <a:rPr lang="de-DE" sz="1600" b="0" i="0" u="none" strike="noStrike" dirty="0" smtClean="0">
                          <a:solidFill>
                            <a:schemeClr val="tx1"/>
                          </a:solidFill>
                          <a:effectLst/>
                          <a:latin typeface="Calibri" panose="020F0502020204030204" pitchFamily="34" charset="0"/>
                          <a:cs typeface="Arial" panose="020B0604020202020204" pitchFamily="34" charset="0"/>
                        </a:rPr>
                        <a:t>BROHT</a:t>
                      </a:r>
                      <a:endParaRPr lang="de-DE" sz="1600" b="0" i="0" u="none" strike="noStrike" dirty="0">
                        <a:solidFill>
                          <a:schemeClr val="tx1"/>
                        </a:solidFill>
                        <a:effectLst/>
                        <a:latin typeface="Calibri" panose="020F0502020204030204" pitchFamily="34" charset="0"/>
                        <a:cs typeface="Arial" panose="020B0604020202020204" pitchFamily="34" charset="0"/>
                      </a:endParaRPr>
                    </a:p>
                  </a:txBody>
                  <a:tcPr marL="9526" marR="9526" marT="9529" marB="0" anchor="c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latin typeface="Calibri" panose="020F0502020204030204" pitchFamily="34" charset="0"/>
                        </a:rPr>
                        <a:t>Ab 2017</a:t>
                      </a:r>
                    </a:p>
                  </a:txBody>
                  <a:tcPr marL="91449" marR="91449" marT="45739" marB="45739" anchor="ctr">
                    <a:solidFill>
                      <a:srgbClr val="00B050"/>
                    </a:solidFill>
                  </a:tcPr>
                </a:tc>
                <a:tc>
                  <a:txBody>
                    <a:bodyPr/>
                    <a:lstStyle/>
                    <a:p>
                      <a:pPr algn="ctr" fontAlgn="t"/>
                      <a:r>
                        <a:rPr lang="de-DE" sz="1600" b="0" i="0" u="none" strike="noStrike" dirty="0" smtClean="0">
                          <a:solidFill>
                            <a:schemeClr val="tx1"/>
                          </a:solidFill>
                          <a:effectLst/>
                          <a:latin typeface="Calibri" panose="020F0502020204030204" pitchFamily="34" charset="0"/>
                          <a:cs typeface="Arial" panose="020B0604020202020204" pitchFamily="34" charset="0"/>
                        </a:rPr>
                        <a:t>n. b. </a:t>
                      </a:r>
                      <a:endParaRPr lang="de-DE" sz="1600" b="0" i="0" u="none" strike="noStrike" dirty="0">
                        <a:solidFill>
                          <a:schemeClr val="tx1"/>
                        </a:solidFill>
                        <a:effectLst/>
                        <a:latin typeface="Calibri" panose="020F0502020204030204" pitchFamily="34" charset="0"/>
                        <a:cs typeface="Arial" panose="020B0604020202020204" pitchFamily="34" charset="0"/>
                      </a:endParaRPr>
                    </a:p>
                  </a:txBody>
                  <a:tcPr marL="9526" marR="9526" marT="9529" marB="0" anchor="c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ltLang="de-DE" sz="1600" dirty="0" smtClean="0">
                          <a:latin typeface="Calibri" panose="020F0502020204030204" pitchFamily="34" charset="0"/>
                        </a:rPr>
                        <a:t>Wiederherstellung Fluss- und Auendynamik Große Spree auf einer  Länge von 7 km </a:t>
                      </a:r>
                      <a:endParaRPr lang="de-DE" sz="1600" dirty="0">
                        <a:solidFill>
                          <a:schemeClr val="tx1"/>
                        </a:solidFill>
                        <a:latin typeface="Calibri" panose="020F0502020204030204" pitchFamily="34" charset="0"/>
                      </a:endParaRPr>
                    </a:p>
                  </a:txBody>
                  <a:tcPr marL="9526" marR="9526" marT="9529" marB="0" anchor="ctr">
                    <a:solidFill>
                      <a:srgbClr val="00B050"/>
                    </a:solidFill>
                  </a:tcPr>
                </a:tc>
                <a:extLst>
                  <a:ext uri="{0D108BD9-81ED-4DB2-BD59-A6C34878D82A}">
                    <a16:rowId xmlns="" xmlns:a16="http://schemas.microsoft.com/office/drawing/2014/main" val="10006"/>
                  </a:ext>
                </a:extLst>
              </a:tr>
            </a:tbl>
          </a:graphicData>
        </a:graphic>
      </p:graphicFrame>
      <p:sp>
        <p:nvSpPr>
          <p:cNvPr id="9" name="Textfeld 8"/>
          <p:cNvSpPr txBox="1"/>
          <p:nvPr/>
        </p:nvSpPr>
        <p:spPr>
          <a:xfrm>
            <a:off x="457597" y="4356393"/>
            <a:ext cx="8166298" cy="646331"/>
          </a:xfrm>
          <a:prstGeom prst="rect">
            <a:avLst/>
          </a:prstGeom>
          <a:noFill/>
        </p:spPr>
        <p:txBody>
          <a:bodyPr wrap="square" rtlCol="0">
            <a:spAutoFit/>
          </a:bodyPr>
          <a:lstStyle/>
          <a:p>
            <a:pPr algn="l"/>
            <a:r>
              <a:rPr lang="sk-SK" sz="1800" dirty="0" smtClean="0"/>
              <a:t>C</a:t>
            </a:r>
            <a:r>
              <a:rPr lang="de-DE" sz="1800" dirty="0" err="1" smtClean="0"/>
              <a:t>ie</a:t>
            </a:r>
            <a:r>
              <a:rPr lang="sk-SK" sz="1800" dirty="0" smtClean="0"/>
              <a:t>ľ</a:t>
            </a:r>
            <a:r>
              <a:rPr lang="de-DE" sz="1800" dirty="0" smtClean="0"/>
              <a:t>:	</a:t>
            </a:r>
            <a:r>
              <a:rPr lang="sk-SK" sz="1800" dirty="0" smtClean="0"/>
              <a:t>zakladanie p</a:t>
            </a:r>
            <a:r>
              <a:rPr lang="de-DE" sz="1800" dirty="0" err="1" smtClean="0"/>
              <a:t>opul</a:t>
            </a:r>
            <a:r>
              <a:rPr lang="sk-SK" sz="1800" dirty="0" smtClean="0"/>
              <a:t>ácii</a:t>
            </a:r>
            <a:r>
              <a:rPr lang="de-DE" sz="1800" dirty="0" smtClean="0"/>
              <a:t>, </a:t>
            </a:r>
            <a:r>
              <a:rPr lang="sk-SK" sz="1800" dirty="0" smtClean="0"/>
              <a:t>ktoré sú dosť veľké a stabilné</a:t>
            </a:r>
            <a:r>
              <a:rPr lang="de-DE" sz="1800" dirty="0" smtClean="0"/>
              <a:t>, </a:t>
            </a:r>
            <a:r>
              <a:rPr lang="sk-SK" sz="1800" dirty="0" smtClean="0"/>
              <a:t>aby sa mohli v 	</a:t>
            </a:r>
            <a:r>
              <a:rPr lang="sk-SK" sz="1800" dirty="0" smtClean="0"/>
              <a:t>budúcnosti prirodzene </a:t>
            </a:r>
            <a:r>
              <a:rPr lang="sk-SK" sz="1800" dirty="0"/>
              <a:t>z</a:t>
            </a:r>
            <a:r>
              <a:rPr lang="sk-SK" sz="1800" dirty="0" smtClean="0"/>
              <a:t>mladiť </a:t>
            </a:r>
            <a:r>
              <a:rPr lang="sk-SK" sz="1800" dirty="0"/>
              <a:t>a </a:t>
            </a:r>
            <a:r>
              <a:rPr lang="sk-SK" sz="1800" dirty="0"/>
              <a:t>ď</a:t>
            </a:r>
            <a:r>
              <a:rPr lang="sk-SK" sz="1800" dirty="0" smtClean="0"/>
              <a:t>alej </a:t>
            </a:r>
            <a:r>
              <a:rPr lang="sk-SK" sz="1800" dirty="0" smtClean="0"/>
              <a:t>sa </a:t>
            </a:r>
            <a:r>
              <a:rPr lang="sk-SK" sz="1800" dirty="0" smtClean="0"/>
              <a:t>rozvíjať</a:t>
            </a:r>
            <a:r>
              <a:rPr lang="de-DE" sz="1800" dirty="0" smtClean="0"/>
              <a:t>	.</a:t>
            </a:r>
            <a:endParaRPr lang="de-DE" sz="1800" dirty="0"/>
          </a:p>
        </p:txBody>
      </p:sp>
      <p:sp>
        <p:nvSpPr>
          <p:cNvPr id="10" name="Textfeld 9"/>
          <p:cNvSpPr txBox="1"/>
          <p:nvPr/>
        </p:nvSpPr>
        <p:spPr>
          <a:xfrm>
            <a:off x="438150" y="5154215"/>
            <a:ext cx="8166299" cy="861774"/>
          </a:xfrm>
          <a:prstGeom prst="rect">
            <a:avLst/>
          </a:prstGeom>
          <a:solidFill>
            <a:srgbClr val="F4B270"/>
          </a:solidFill>
          <a:ln w="25400">
            <a:solidFill>
              <a:schemeClr val="accent1"/>
            </a:solidFill>
          </a:ln>
        </p:spPr>
        <p:txBody>
          <a:bodyPr wrap="square" rtlCol="0">
            <a:spAutoFit/>
          </a:bodyPr>
          <a:lstStyle/>
          <a:p>
            <a:r>
              <a:rPr lang="sk-SK" sz="1800" dirty="0" smtClean="0"/>
              <a:t>Otvorená a </a:t>
            </a:r>
            <a:r>
              <a:rPr lang="sk-SK" sz="1800" dirty="0" smtClean="0"/>
              <a:t>konštruktívna spolupráca </a:t>
            </a:r>
            <a:r>
              <a:rPr lang="sk-SK" sz="1400" dirty="0" smtClean="0"/>
              <a:t>medzi </a:t>
            </a:r>
            <a:r>
              <a:rPr lang="sk-SK" sz="1400" dirty="0" smtClean="0"/>
              <a:t>organizáciami </a:t>
            </a:r>
            <a:r>
              <a:rPr lang="sk-SK" sz="1400" dirty="0" smtClean="0"/>
              <a:t>ochrany </a:t>
            </a:r>
            <a:r>
              <a:rPr lang="sk-SK" sz="1400" dirty="0" smtClean="0"/>
              <a:t>prírody</a:t>
            </a:r>
            <a:r>
              <a:rPr lang="de-DE" sz="1400" dirty="0" smtClean="0"/>
              <a:t>, </a:t>
            </a:r>
            <a:r>
              <a:rPr lang="sk-SK" sz="1400" dirty="0" smtClean="0"/>
              <a:t>štátnymi a </a:t>
            </a:r>
            <a:r>
              <a:rPr lang="sk-SK" sz="1400" dirty="0" smtClean="0"/>
              <a:t>komunálnymi </a:t>
            </a:r>
            <a:r>
              <a:rPr lang="sk-SK" sz="1400" dirty="0" smtClean="0"/>
              <a:t>inštitúciami ako aj </a:t>
            </a:r>
            <a:r>
              <a:rPr lang="sk-SK" sz="1400" dirty="0" smtClean="0"/>
              <a:t>vlastníkmi </a:t>
            </a:r>
            <a:r>
              <a:rPr lang="sk-SK" sz="1400" dirty="0" smtClean="0"/>
              <a:t>pozemkov</a:t>
            </a:r>
            <a:endParaRPr lang="de-DE" sz="1400" dirty="0" smtClean="0"/>
          </a:p>
          <a:p>
            <a:r>
              <a:rPr lang="de-DE" sz="1800" dirty="0" smtClean="0"/>
              <a:t> </a:t>
            </a:r>
            <a:r>
              <a:rPr lang="sk-SK" sz="1800" dirty="0" smtClean="0"/>
              <a:t>je rozhodujúcim faktorom pre </a:t>
            </a:r>
            <a:r>
              <a:rPr lang="sk-SK" sz="1800" dirty="0" smtClean="0"/>
              <a:t>trvalý </a:t>
            </a:r>
            <a:r>
              <a:rPr lang="sk-SK" sz="1800" dirty="0" smtClean="0"/>
              <a:t>úspech</a:t>
            </a:r>
            <a:endParaRPr lang="de-DE" sz="1800" dirty="0"/>
          </a:p>
        </p:txBody>
      </p:sp>
      <p:sp>
        <p:nvSpPr>
          <p:cNvPr id="12" name="Titel 1"/>
          <p:cNvSpPr txBox="1">
            <a:spLocks/>
          </p:cNvSpPr>
          <p:nvPr/>
        </p:nvSpPr>
        <p:spPr bwMode="auto">
          <a:xfrm>
            <a:off x="468462" y="379263"/>
            <a:ext cx="4133850"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2600">
                <a:solidFill>
                  <a:schemeClr val="tx2"/>
                </a:solidFill>
                <a:latin typeface="+mj-lt"/>
                <a:ea typeface="+mj-ea"/>
                <a:cs typeface="+mj-cs"/>
              </a:defRPr>
            </a:lvl1pPr>
            <a:lvl2pPr algn="l" rtl="0" fontAlgn="base">
              <a:spcBef>
                <a:spcPct val="0"/>
              </a:spcBef>
              <a:spcAft>
                <a:spcPct val="0"/>
              </a:spcAft>
              <a:defRPr sz="2600">
                <a:solidFill>
                  <a:schemeClr val="tx2"/>
                </a:solidFill>
                <a:latin typeface="Arial" charset="0"/>
                <a:ea typeface="ＭＳ Ｐゴシック" pitchFamily="34" charset="-128"/>
              </a:defRPr>
            </a:lvl2pPr>
            <a:lvl3pPr algn="l" rtl="0" fontAlgn="base">
              <a:spcBef>
                <a:spcPct val="0"/>
              </a:spcBef>
              <a:spcAft>
                <a:spcPct val="0"/>
              </a:spcAft>
              <a:defRPr sz="2600">
                <a:solidFill>
                  <a:schemeClr val="tx2"/>
                </a:solidFill>
                <a:latin typeface="Arial" charset="0"/>
                <a:ea typeface="ＭＳ Ｐゴシック" pitchFamily="34" charset="-128"/>
              </a:defRPr>
            </a:lvl3pPr>
            <a:lvl4pPr algn="l" rtl="0" fontAlgn="base">
              <a:spcBef>
                <a:spcPct val="0"/>
              </a:spcBef>
              <a:spcAft>
                <a:spcPct val="0"/>
              </a:spcAft>
              <a:defRPr sz="2600">
                <a:solidFill>
                  <a:schemeClr val="tx2"/>
                </a:solidFill>
                <a:latin typeface="Arial" charset="0"/>
                <a:ea typeface="ＭＳ Ｐゴシック" pitchFamily="34" charset="-128"/>
              </a:defRPr>
            </a:lvl4pPr>
            <a:lvl5pPr algn="l" rtl="0" fontAlgn="base">
              <a:spcBef>
                <a:spcPct val="0"/>
              </a:spcBef>
              <a:spcAft>
                <a:spcPct val="0"/>
              </a:spcAft>
              <a:defRPr sz="2600">
                <a:solidFill>
                  <a:schemeClr val="tx2"/>
                </a:solidFill>
                <a:latin typeface="Arial" charset="0"/>
                <a:ea typeface="ＭＳ Ｐゴシック" pitchFamily="34" charset="-128"/>
              </a:defRPr>
            </a:lvl5pPr>
            <a:lvl6pPr marL="457200" algn="l" rtl="0" fontAlgn="base">
              <a:spcBef>
                <a:spcPct val="0"/>
              </a:spcBef>
              <a:spcAft>
                <a:spcPct val="0"/>
              </a:spcAft>
              <a:defRPr sz="2600">
                <a:solidFill>
                  <a:schemeClr val="tx2"/>
                </a:solidFill>
                <a:latin typeface="Arial" charset="0"/>
                <a:ea typeface="ＭＳ Ｐゴシック" pitchFamily="34" charset="-128"/>
              </a:defRPr>
            </a:lvl6pPr>
            <a:lvl7pPr marL="914400" algn="l" rtl="0" fontAlgn="base">
              <a:spcBef>
                <a:spcPct val="0"/>
              </a:spcBef>
              <a:spcAft>
                <a:spcPct val="0"/>
              </a:spcAft>
              <a:defRPr sz="2600">
                <a:solidFill>
                  <a:schemeClr val="tx2"/>
                </a:solidFill>
                <a:latin typeface="Arial" charset="0"/>
                <a:ea typeface="ＭＳ Ｐゴシック" pitchFamily="34" charset="-128"/>
              </a:defRPr>
            </a:lvl7pPr>
            <a:lvl8pPr marL="1371600" algn="l" rtl="0" fontAlgn="base">
              <a:spcBef>
                <a:spcPct val="0"/>
              </a:spcBef>
              <a:spcAft>
                <a:spcPct val="0"/>
              </a:spcAft>
              <a:defRPr sz="2600">
                <a:solidFill>
                  <a:schemeClr val="tx2"/>
                </a:solidFill>
                <a:latin typeface="Arial" charset="0"/>
                <a:ea typeface="ＭＳ Ｐゴシック" pitchFamily="34" charset="-128"/>
              </a:defRPr>
            </a:lvl8pPr>
            <a:lvl9pPr marL="1828800" algn="l" rtl="0" fontAlgn="base">
              <a:spcBef>
                <a:spcPct val="0"/>
              </a:spcBef>
              <a:spcAft>
                <a:spcPct val="0"/>
              </a:spcAft>
              <a:defRPr sz="2600">
                <a:solidFill>
                  <a:schemeClr val="tx2"/>
                </a:solidFill>
                <a:latin typeface="Arial" charset="0"/>
                <a:ea typeface="ＭＳ Ｐゴシック" pitchFamily="34" charset="-128"/>
              </a:defRPr>
            </a:lvl9pPr>
          </a:lstStyle>
          <a:p>
            <a:pPr eaLnBrk="1" hangingPunct="1"/>
            <a:r>
              <a:rPr lang="sk-SK" sz="2400" b="1" kern="0" dirty="0" smtClean="0">
                <a:solidFill>
                  <a:schemeClr val="accent1"/>
                </a:solidFill>
              </a:rPr>
              <a:t>Výzvy</a:t>
            </a:r>
            <a:endParaRPr lang="de-DE" sz="2400" b="1" kern="0" dirty="0">
              <a:solidFill>
                <a:schemeClr val="accent1"/>
              </a:solidFill>
            </a:endParaRPr>
          </a:p>
        </p:txBody>
      </p:sp>
    </p:spTree>
    <p:extLst>
      <p:ext uri="{BB962C8B-B14F-4D97-AF65-F5344CB8AC3E}">
        <p14:creationId xmlns:p14="http://schemas.microsoft.com/office/powerpoint/2010/main" val="3085171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2100" dirty="0"/>
              <a:t>Taxonomic statuses and genetic introgression in rejuvenation of </a:t>
            </a:r>
            <a:r>
              <a:rPr lang="en-GB" sz="2100" i="1" dirty="0"/>
              <a:t>Populus nigra</a:t>
            </a:r>
            <a:r>
              <a:rPr lang="en-GB" sz="2100" dirty="0"/>
              <a:t> L. and of its relatives </a:t>
            </a:r>
            <a:br>
              <a:rPr lang="en-GB" sz="2100" dirty="0"/>
            </a:br>
            <a:r>
              <a:rPr lang="en-GB" sz="2100" dirty="0"/>
              <a:t>in two Central European regions</a:t>
            </a:r>
            <a:br>
              <a:rPr lang="en-GB" sz="2100" dirty="0"/>
            </a:br>
            <a:r>
              <a:rPr lang="en-GB" sz="2100" dirty="0"/>
              <a:t/>
            </a:r>
            <a:br>
              <a:rPr lang="en-GB" sz="2100" dirty="0"/>
            </a:br>
            <a:endParaRPr lang="en-GB" sz="2100" b="0" dirty="0"/>
          </a:p>
        </p:txBody>
      </p:sp>
      <p:sp>
        <p:nvSpPr>
          <p:cNvPr id="9" name="Untertitel 8"/>
          <p:cNvSpPr>
            <a:spLocks noGrp="1"/>
          </p:cNvSpPr>
          <p:nvPr>
            <p:ph type="subTitle" idx="1"/>
          </p:nvPr>
        </p:nvSpPr>
        <p:spPr>
          <a:xfrm>
            <a:off x="656036" y="4504073"/>
            <a:ext cx="7829153" cy="405456"/>
          </a:xfrm>
        </p:spPr>
        <p:txBody>
          <a:bodyPr/>
          <a:lstStyle/>
          <a:p>
            <a:endParaRPr lang="en-GB" sz="1200" dirty="0"/>
          </a:p>
          <a:p>
            <a:r>
              <a:rPr lang="en-GB" sz="1200" dirty="0"/>
              <a:t>Matthias Meyer</a:t>
            </a:r>
            <a:r>
              <a:rPr lang="en-GB" sz="1200" baseline="30000" dirty="0"/>
              <a:t>1,4</a:t>
            </a:r>
            <a:r>
              <a:rPr lang="en-GB" sz="1200" dirty="0"/>
              <a:t>, Kristin Morgenstern</a:t>
            </a:r>
            <a:r>
              <a:rPr lang="en-GB" sz="1200" baseline="30000" dirty="0"/>
              <a:t>1</a:t>
            </a:r>
            <a:r>
              <a:rPr lang="en-GB" sz="1200" dirty="0"/>
              <a:t>, Birgit Reiche</a:t>
            </a:r>
            <a:r>
              <a:rPr lang="en-GB" sz="1200" baseline="30000" dirty="0"/>
              <a:t>1</a:t>
            </a:r>
            <a:r>
              <a:rPr lang="en-GB" sz="1200" dirty="0"/>
              <a:t>, Heike Liesebach</a:t>
            </a:r>
            <a:r>
              <a:rPr lang="en-GB" sz="1200" baseline="30000" dirty="0"/>
              <a:t>2</a:t>
            </a:r>
            <a:r>
              <a:rPr lang="en-GB" sz="1200" dirty="0"/>
              <a:t>, </a:t>
            </a:r>
            <a:br>
              <a:rPr lang="en-GB" sz="1200" dirty="0"/>
            </a:br>
            <a:r>
              <a:rPr lang="en-GB" sz="1200" dirty="0" err="1"/>
              <a:t>Barnabáš</a:t>
            </a:r>
            <a:r>
              <a:rPr lang="en-GB" sz="1200" dirty="0"/>
              <a:t> </a:t>
            </a:r>
            <a:r>
              <a:rPr lang="en-GB" sz="1200" dirty="0" err="1"/>
              <a:t>Kováč</a:t>
            </a:r>
            <a:r>
              <a:rPr lang="en-GB" sz="1200" dirty="0"/>
              <a:t> </a:t>
            </a:r>
            <a:r>
              <a:rPr lang="en-GB" sz="1200" baseline="30000" dirty="0"/>
              <a:t>3</a:t>
            </a:r>
            <a:r>
              <a:rPr lang="en-GB" sz="1200" dirty="0"/>
              <a:t>, Doris Krabel</a:t>
            </a:r>
            <a:r>
              <a:rPr lang="en-GB" sz="1200" baseline="30000" dirty="0"/>
              <a:t>1</a:t>
            </a:r>
            <a:endParaRPr lang="en-GB" sz="1200" dirty="0"/>
          </a:p>
          <a:p>
            <a:endParaRPr lang="en-GB" sz="1200" dirty="0"/>
          </a:p>
          <a:p>
            <a:r>
              <a:rPr lang="en-GB" sz="1200" b="1" dirty="0"/>
              <a:t>Oral Presentation </a:t>
            </a:r>
            <a:r>
              <a:rPr lang="en-GB" sz="1200" dirty="0"/>
              <a:t>, IPC26 // digital; Rome, Italy; 5 – 8 October 2021</a:t>
            </a:r>
          </a:p>
        </p:txBody>
      </p:sp>
      <p:sp>
        <p:nvSpPr>
          <p:cNvPr id="3" name="Textplatzhalter 2"/>
          <p:cNvSpPr>
            <a:spLocks noGrp="1"/>
          </p:cNvSpPr>
          <p:nvPr>
            <p:ph type="body" sz="quarter" idx="10"/>
          </p:nvPr>
        </p:nvSpPr>
        <p:spPr/>
        <p:txBody>
          <a:bodyPr/>
          <a:lstStyle/>
          <a:p>
            <a:r>
              <a:rPr lang="en-GB" dirty="0" smtClean="0"/>
              <a:t>TU Dresden, Faculty of Environmental Sciences, Department of Forest Sciences</a:t>
            </a:r>
          </a:p>
          <a:p>
            <a:r>
              <a:rPr lang="en-GB" dirty="0" smtClean="0"/>
              <a:t>Working Group f. Molecular Tree Physiology</a:t>
            </a:r>
            <a:endParaRPr lang="en-GB"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0341" y="4324805"/>
            <a:ext cx="2069431" cy="1359357"/>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0509" y="1097551"/>
            <a:ext cx="2355517" cy="409404"/>
          </a:xfrm>
          <a:prstGeom prst="rect">
            <a:avLst/>
          </a:prstGeom>
        </p:spPr>
      </p:pic>
    </p:spTree>
    <p:extLst>
      <p:ext uri="{BB962C8B-B14F-4D97-AF65-F5344CB8AC3E}">
        <p14:creationId xmlns:p14="http://schemas.microsoft.com/office/powerpoint/2010/main" val="1930008820"/>
      </p:ext>
    </p:extLst>
  </p:cSld>
  <p:clrMapOvr>
    <a:masterClrMapping/>
  </p:clrMapOvr>
  <mc:AlternateContent xmlns:mc="http://schemas.openxmlformats.org/markup-compatibility/2006" xmlns:p14="http://schemas.microsoft.com/office/powerpoint/2010/main">
    <mc:Choice Requires="p14">
      <p:transition spd="slow" p14:dur="2000" advTm="40622"/>
    </mc:Choice>
    <mc:Fallback xmlns="">
      <p:transition spd="slow" advTm="4062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t>M</a:t>
            </a:r>
            <a:r>
              <a:rPr lang="en-GB" dirty="0" smtClean="0"/>
              <a:t>aterial and Methods</a:t>
            </a:r>
            <a:br>
              <a:rPr lang="en-GB" dirty="0" smtClean="0"/>
            </a:br>
            <a:r>
              <a:rPr lang="en-GB" b="0" dirty="0" smtClean="0"/>
              <a:t>Sampling strategy</a:t>
            </a:r>
            <a:endParaRPr lang="en-GB" b="0" dirty="0"/>
          </a:p>
        </p:txBody>
      </p:sp>
      <p:sp>
        <p:nvSpPr>
          <p:cNvPr id="5" name="Inhaltsplatzhalter 1"/>
          <p:cNvSpPr>
            <a:spLocks noGrp="1"/>
          </p:cNvSpPr>
          <p:nvPr>
            <p:ph sz="quarter" idx="10"/>
          </p:nvPr>
        </p:nvSpPr>
        <p:spPr>
          <a:xfrm>
            <a:off x="656033" y="1970485"/>
            <a:ext cx="7935516" cy="3377264"/>
          </a:xfrm>
        </p:spPr>
        <p:txBody>
          <a:bodyPr/>
          <a:lstStyle/>
          <a:p>
            <a:endParaRPr lang="en-GB" dirty="0" smtClean="0"/>
          </a:p>
          <a:p>
            <a:pPr marL="342900" indent="-342900">
              <a:buFont typeface="+mj-lt"/>
              <a:buAutoNum type="arabicPeriod"/>
            </a:pPr>
            <a:r>
              <a:rPr lang="en-GB" dirty="0" smtClean="0"/>
              <a:t>Normal vs. </a:t>
            </a:r>
            <a:endParaRPr lang="en-GB"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28" y="2075413"/>
            <a:ext cx="4998833" cy="3141125"/>
          </a:xfrm>
          <a:prstGeom prst="rect">
            <a:avLst/>
          </a:prstGeom>
          <a:noFill/>
          <a:ln w="317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4610" y="2075734"/>
            <a:ext cx="3276034" cy="3204557"/>
          </a:xfrm>
          <a:prstGeom prst="rect">
            <a:avLst/>
          </a:prstGeom>
        </p:spPr>
      </p:pic>
      <p:grpSp>
        <p:nvGrpSpPr>
          <p:cNvPr id="14" name="Gruppieren 13"/>
          <p:cNvGrpSpPr/>
          <p:nvPr/>
        </p:nvGrpSpPr>
        <p:grpSpPr>
          <a:xfrm rot="2042705">
            <a:off x="5539280" y="2788590"/>
            <a:ext cx="1674000" cy="248504"/>
            <a:chOff x="6984556" y="3339100"/>
            <a:chExt cx="2317543" cy="331339"/>
          </a:xfrm>
        </p:grpSpPr>
        <p:sp>
          <p:nvSpPr>
            <p:cNvPr id="15" name="Inhaltsplatzhalter 2">
              <a:extLst>
                <a:ext uri="{FF2B5EF4-FFF2-40B4-BE49-F238E27FC236}">
                  <a16:creationId xmlns="" xmlns:a16="http://schemas.microsoft.com/office/drawing/2014/main" id="{E53B0351-8475-4221-A333-D1828BAF8CFE}"/>
                </a:ext>
              </a:extLst>
            </p:cNvPr>
            <p:cNvSpPr txBox="1">
              <a:spLocks/>
            </p:cNvSpPr>
            <p:nvPr/>
          </p:nvSpPr>
          <p:spPr>
            <a:xfrm>
              <a:off x="6984556" y="3339100"/>
              <a:ext cx="1803835" cy="331337"/>
            </a:xfrm>
            <a:prstGeom prst="rect">
              <a:avLst/>
            </a:prstGeom>
            <a:solidFill>
              <a:schemeClr val="bg1">
                <a:alpha val="70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Kozuka Gothic Pro R"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Kozuka Gothic Pro R"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Kozuka Gothic Pro R"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Kozuka Gothic Pro R"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Kozuka Gothic Pro R"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fontAlgn="auto">
                <a:spcBef>
                  <a:spcPts val="0"/>
                </a:spcBef>
                <a:spcAft>
                  <a:spcPts val="450"/>
                </a:spcAft>
                <a:buNone/>
              </a:pPr>
              <a:r>
                <a:rPr lang="en-GB" sz="1200" b="1" dirty="0">
                  <a:solidFill>
                    <a:srgbClr val="00305E"/>
                  </a:solidFill>
                  <a:latin typeface="Open Sans"/>
                </a:rPr>
                <a:t>Old </a:t>
              </a:r>
              <a:r>
                <a:rPr lang="en-GB" sz="1200" b="1">
                  <a:solidFill>
                    <a:srgbClr val="00305E"/>
                  </a:solidFill>
                  <a:latin typeface="Open Sans"/>
                </a:rPr>
                <a:t>planted (?)</a:t>
              </a:r>
              <a:endParaRPr lang="en-GB" sz="1200" b="1" dirty="0">
                <a:solidFill>
                  <a:srgbClr val="00305E"/>
                </a:solidFill>
                <a:latin typeface="Open Sans"/>
              </a:endParaRPr>
            </a:p>
          </p:txBody>
        </p:sp>
        <p:sp>
          <p:nvSpPr>
            <p:cNvPr id="16" name="Gleichschenkliges Dreieck 15"/>
            <p:cNvSpPr/>
            <p:nvPr/>
          </p:nvSpPr>
          <p:spPr>
            <a:xfrm rot="5400000">
              <a:off x="8879576" y="3247917"/>
              <a:ext cx="331337" cy="513708"/>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17220" eaLnBrk="1" fontAlgn="auto" hangingPunct="1">
                <a:spcBef>
                  <a:spcPts val="0"/>
                </a:spcBef>
                <a:spcAft>
                  <a:spcPts val="0"/>
                </a:spcAft>
              </a:pPr>
              <a:endParaRPr lang="en-GB" sz="1200" b="1" dirty="0">
                <a:solidFill>
                  <a:srgbClr val="FFFFFF"/>
                </a:solidFill>
                <a:latin typeface="Open Sans"/>
              </a:endParaRPr>
            </a:p>
          </p:txBody>
        </p:sp>
      </p:grpSp>
      <p:grpSp>
        <p:nvGrpSpPr>
          <p:cNvPr id="17" name="Gruppieren 16"/>
          <p:cNvGrpSpPr/>
          <p:nvPr/>
        </p:nvGrpSpPr>
        <p:grpSpPr>
          <a:xfrm rot="1985089">
            <a:off x="5444782" y="1791172"/>
            <a:ext cx="1738157" cy="248504"/>
            <a:chOff x="6984556" y="3339100"/>
            <a:chExt cx="2317543" cy="331339"/>
          </a:xfrm>
        </p:grpSpPr>
        <p:sp>
          <p:nvSpPr>
            <p:cNvPr id="18" name="Inhaltsplatzhalter 2">
              <a:extLst>
                <a:ext uri="{FF2B5EF4-FFF2-40B4-BE49-F238E27FC236}">
                  <a16:creationId xmlns="" xmlns:a16="http://schemas.microsoft.com/office/drawing/2014/main" id="{E53B0351-8475-4221-A333-D1828BAF8CFE}"/>
                </a:ext>
              </a:extLst>
            </p:cNvPr>
            <p:cNvSpPr txBox="1">
              <a:spLocks/>
            </p:cNvSpPr>
            <p:nvPr/>
          </p:nvSpPr>
          <p:spPr>
            <a:xfrm>
              <a:off x="6984556" y="3339100"/>
              <a:ext cx="1803835" cy="331337"/>
            </a:xfrm>
            <a:prstGeom prst="rect">
              <a:avLst/>
            </a:prstGeom>
            <a:solidFill>
              <a:schemeClr val="bg1">
                <a:alpha val="70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Kozuka Gothic Pro R"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Kozuka Gothic Pro R"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Kozuka Gothic Pro R"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Kozuka Gothic Pro R"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Kozuka Gothic Pro R"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fontAlgn="auto">
                <a:spcBef>
                  <a:spcPts val="0"/>
                </a:spcBef>
                <a:spcAft>
                  <a:spcPts val="450"/>
                </a:spcAft>
                <a:buNone/>
              </a:pPr>
              <a:r>
                <a:rPr lang="en-GB" sz="1200" b="1" dirty="0">
                  <a:solidFill>
                    <a:srgbClr val="00305E"/>
                  </a:solidFill>
                  <a:latin typeface="Open Sans"/>
                </a:rPr>
                <a:t>Wild floodplain</a:t>
              </a:r>
            </a:p>
          </p:txBody>
        </p:sp>
        <p:sp>
          <p:nvSpPr>
            <p:cNvPr id="19" name="Gleichschenkliges Dreieck 18"/>
            <p:cNvSpPr/>
            <p:nvPr/>
          </p:nvSpPr>
          <p:spPr>
            <a:xfrm rot="5400000">
              <a:off x="8879576" y="3247917"/>
              <a:ext cx="331337" cy="513708"/>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17220" eaLnBrk="1" fontAlgn="auto" hangingPunct="1">
                <a:spcBef>
                  <a:spcPts val="0"/>
                </a:spcBef>
                <a:spcAft>
                  <a:spcPts val="0"/>
                </a:spcAft>
              </a:pPr>
              <a:endParaRPr lang="en-GB" sz="1200" b="1" dirty="0">
                <a:solidFill>
                  <a:srgbClr val="FFFFFF"/>
                </a:solidFill>
                <a:latin typeface="Open Sans"/>
              </a:endParaRPr>
            </a:p>
          </p:txBody>
        </p:sp>
      </p:grpSp>
      <p:grpSp>
        <p:nvGrpSpPr>
          <p:cNvPr id="20" name="Gruppieren 19"/>
          <p:cNvGrpSpPr/>
          <p:nvPr/>
        </p:nvGrpSpPr>
        <p:grpSpPr>
          <a:xfrm>
            <a:off x="7680923" y="4739108"/>
            <a:ext cx="1404000" cy="248400"/>
            <a:chOff x="6984556" y="3339100"/>
            <a:chExt cx="2317543" cy="331339"/>
          </a:xfrm>
        </p:grpSpPr>
        <p:sp>
          <p:nvSpPr>
            <p:cNvPr id="21" name="Inhaltsplatzhalter 2">
              <a:extLst>
                <a:ext uri="{FF2B5EF4-FFF2-40B4-BE49-F238E27FC236}">
                  <a16:creationId xmlns="" xmlns:a16="http://schemas.microsoft.com/office/drawing/2014/main" id="{E53B0351-8475-4221-A333-D1828BAF8CFE}"/>
                </a:ext>
              </a:extLst>
            </p:cNvPr>
            <p:cNvSpPr txBox="1">
              <a:spLocks/>
            </p:cNvSpPr>
            <p:nvPr/>
          </p:nvSpPr>
          <p:spPr>
            <a:xfrm>
              <a:off x="6984556" y="3339100"/>
              <a:ext cx="1803835" cy="331337"/>
            </a:xfrm>
            <a:prstGeom prst="rect">
              <a:avLst/>
            </a:prstGeom>
            <a:solidFill>
              <a:schemeClr val="bg1">
                <a:alpha val="70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Kozuka Gothic Pro R"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Kozuka Gothic Pro R"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Kozuka Gothic Pro R"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Kozuka Gothic Pro R"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Kozuka Gothic Pro R"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fontAlgn="auto">
                <a:spcBef>
                  <a:spcPts val="0"/>
                </a:spcBef>
                <a:spcAft>
                  <a:spcPts val="450"/>
                </a:spcAft>
                <a:buNone/>
              </a:pPr>
              <a:r>
                <a:rPr lang="en-GB" sz="1200" b="1" dirty="0">
                  <a:solidFill>
                    <a:srgbClr val="00305E"/>
                  </a:solidFill>
                  <a:latin typeface="Open Sans"/>
                </a:rPr>
                <a:t>D4EU SRC</a:t>
              </a:r>
            </a:p>
          </p:txBody>
        </p:sp>
        <p:sp>
          <p:nvSpPr>
            <p:cNvPr id="22" name="Gleichschenkliges Dreieck 21"/>
            <p:cNvSpPr/>
            <p:nvPr/>
          </p:nvSpPr>
          <p:spPr>
            <a:xfrm rot="5400000">
              <a:off x="8879576" y="3247917"/>
              <a:ext cx="331337" cy="513708"/>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17220" eaLnBrk="1" fontAlgn="auto" hangingPunct="1">
                <a:spcBef>
                  <a:spcPts val="0"/>
                </a:spcBef>
                <a:spcAft>
                  <a:spcPts val="0"/>
                </a:spcAft>
              </a:pPr>
              <a:endParaRPr lang="en-GB" sz="1200" b="1" dirty="0">
                <a:solidFill>
                  <a:srgbClr val="FFFFFF"/>
                </a:solidFill>
                <a:latin typeface="Open Sans"/>
              </a:endParaRPr>
            </a:p>
          </p:txBody>
        </p:sp>
      </p:grpSp>
      <p:grpSp>
        <p:nvGrpSpPr>
          <p:cNvPr id="23" name="Gruppieren 22"/>
          <p:cNvGrpSpPr/>
          <p:nvPr/>
        </p:nvGrpSpPr>
        <p:grpSpPr>
          <a:xfrm rot="5400000">
            <a:off x="7995389" y="3291742"/>
            <a:ext cx="1512000" cy="266135"/>
            <a:chOff x="6984556" y="3339100"/>
            <a:chExt cx="2317543" cy="331339"/>
          </a:xfrm>
        </p:grpSpPr>
        <p:sp>
          <p:nvSpPr>
            <p:cNvPr id="24" name="Inhaltsplatzhalter 2">
              <a:extLst>
                <a:ext uri="{FF2B5EF4-FFF2-40B4-BE49-F238E27FC236}">
                  <a16:creationId xmlns="" xmlns:a16="http://schemas.microsoft.com/office/drawing/2014/main" id="{E53B0351-8475-4221-A333-D1828BAF8CFE}"/>
                </a:ext>
              </a:extLst>
            </p:cNvPr>
            <p:cNvSpPr txBox="1">
              <a:spLocks/>
            </p:cNvSpPr>
            <p:nvPr/>
          </p:nvSpPr>
          <p:spPr>
            <a:xfrm>
              <a:off x="6984556" y="3339100"/>
              <a:ext cx="1803835" cy="331337"/>
            </a:xfrm>
            <a:prstGeom prst="rect">
              <a:avLst/>
            </a:prstGeom>
            <a:solidFill>
              <a:schemeClr val="bg1">
                <a:alpha val="70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Kozuka Gothic Pro R"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Kozuka Gothic Pro R"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Kozuka Gothic Pro R"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Kozuka Gothic Pro R"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Kozuka Gothic Pro R"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fontAlgn="auto">
                <a:spcBef>
                  <a:spcPts val="0"/>
                </a:spcBef>
                <a:spcAft>
                  <a:spcPts val="450"/>
                </a:spcAft>
                <a:buNone/>
              </a:pPr>
              <a:r>
                <a:rPr lang="en-GB" sz="1200" b="1" dirty="0">
                  <a:solidFill>
                    <a:srgbClr val="00305E"/>
                  </a:solidFill>
                  <a:latin typeface="Open Sans"/>
                </a:rPr>
                <a:t>Rejuvenation</a:t>
              </a:r>
            </a:p>
          </p:txBody>
        </p:sp>
        <p:sp>
          <p:nvSpPr>
            <p:cNvPr id="25" name="Gleichschenkliges Dreieck 24"/>
            <p:cNvSpPr/>
            <p:nvPr/>
          </p:nvSpPr>
          <p:spPr>
            <a:xfrm rot="5400000">
              <a:off x="8879576" y="3247917"/>
              <a:ext cx="331337" cy="513708"/>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17220" eaLnBrk="1" fontAlgn="auto" hangingPunct="1">
                <a:spcBef>
                  <a:spcPts val="0"/>
                </a:spcBef>
                <a:spcAft>
                  <a:spcPts val="0"/>
                </a:spcAft>
              </a:pPr>
              <a:endParaRPr lang="en-GB" sz="1200" b="1" dirty="0">
                <a:solidFill>
                  <a:srgbClr val="FFFFFF"/>
                </a:solidFill>
                <a:latin typeface="Open Sans"/>
              </a:endParaRPr>
            </a:p>
          </p:txBody>
        </p:sp>
      </p:grpSp>
      <p:sp>
        <p:nvSpPr>
          <p:cNvPr id="26" name="Ellipse 25"/>
          <p:cNvSpPr/>
          <p:nvPr/>
        </p:nvSpPr>
        <p:spPr>
          <a:xfrm>
            <a:off x="6730063" y="3122206"/>
            <a:ext cx="1719784" cy="899651"/>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17220" eaLnBrk="1" fontAlgn="auto" hangingPunct="1">
              <a:spcBef>
                <a:spcPts val="0"/>
              </a:spcBef>
              <a:spcAft>
                <a:spcPts val="0"/>
              </a:spcAft>
            </a:pPr>
            <a:endParaRPr lang="en-GB" sz="1200" b="1" dirty="0">
              <a:solidFill>
                <a:srgbClr val="FFFFFF"/>
              </a:solidFill>
              <a:latin typeface="Open Sans"/>
            </a:endParaRPr>
          </a:p>
        </p:txBody>
      </p:sp>
      <p:sp>
        <p:nvSpPr>
          <p:cNvPr id="27" name="Ellipse 26"/>
          <p:cNvSpPr/>
          <p:nvPr/>
        </p:nvSpPr>
        <p:spPr>
          <a:xfrm>
            <a:off x="5874610" y="2280051"/>
            <a:ext cx="3210314" cy="842155"/>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17220" eaLnBrk="1" fontAlgn="auto" hangingPunct="1">
              <a:spcBef>
                <a:spcPts val="0"/>
              </a:spcBef>
              <a:spcAft>
                <a:spcPts val="0"/>
              </a:spcAft>
            </a:pPr>
            <a:endParaRPr lang="en-GB" sz="1200" b="1" dirty="0">
              <a:solidFill>
                <a:srgbClr val="FFFFFF"/>
              </a:solidFill>
              <a:latin typeface="Open Sans"/>
            </a:endParaRPr>
          </a:p>
        </p:txBody>
      </p:sp>
      <p:sp>
        <p:nvSpPr>
          <p:cNvPr id="28" name="Inhaltsplatzhalter 1"/>
          <p:cNvSpPr txBox="1">
            <a:spLocks/>
          </p:cNvSpPr>
          <p:nvPr/>
        </p:nvSpPr>
        <p:spPr>
          <a:xfrm rot="16200000">
            <a:off x="4173955" y="3531142"/>
            <a:ext cx="3148862" cy="237404"/>
          </a:xfrm>
          <a:prstGeom prst="rect">
            <a:avLst/>
          </a:prstGeom>
          <a:ln>
            <a:noFill/>
          </a:ln>
        </p:spPr>
        <p:txBody>
          <a:bodyPr vert="horz" lIns="0" tIns="0" rIns="0" bIns="0" rtlCol="0">
            <a:noAutofit/>
          </a:bodyPr>
          <a:lstStyle>
            <a:lvl1pPr marL="0" indent="0" algn="l" defTabSz="914269" rtl="0" eaLnBrk="1" latinLnBrk="0" hangingPunct="1">
              <a:spcBef>
                <a:spcPts val="0"/>
              </a:spcBef>
              <a:buFont typeface="Arial" panose="020B0604020202020204" pitchFamily="34" charset="0"/>
              <a:buNone/>
              <a:defRPr sz="2000" kern="1200">
                <a:solidFill>
                  <a:schemeClr val="tx2"/>
                </a:solidFill>
                <a:latin typeface="+mn-lt"/>
                <a:ea typeface="+mn-ea"/>
                <a:cs typeface="+mn-cs"/>
              </a:defRPr>
            </a:lvl1pPr>
            <a:lvl2pPr marL="395942" indent="-323953" algn="l" defTabSz="914269" rtl="0" eaLnBrk="1" latinLnBrk="0" hangingPunct="1">
              <a:spcBef>
                <a:spcPts val="0"/>
              </a:spcBef>
              <a:buFont typeface="Open Sans" panose="020B0606030504020204" pitchFamily="34" charset="0"/>
              <a:buChar char="—"/>
              <a:defRPr sz="2000" kern="1200">
                <a:solidFill>
                  <a:schemeClr val="tx2"/>
                </a:solidFill>
                <a:latin typeface="+mn-lt"/>
                <a:ea typeface="+mn-ea"/>
                <a:cs typeface="+mn-cs"/>
              </a:defRPr>
            </a:lvl2pPr>
            <a:lvl3pPr marL="0" indent="0" algn="l" defTabSz="914269" rtl="0" eaLnBrk="1" latinLnBrk="0" hangingPunct="1">
              <a:spcBef>
                <a:spcPts val="0"/>
              </a:spcBef>
              <a:buFont typeface="Arial" panose="020B0604020202020204" pitchFamily="34" charset="0"/>
              <a:buNone/>
              <a:defRPr sz="2000" kern="1200">
                <a:solidFill>
                  <a:schemeClr val="tx2"/>
                </a:solidFill>
                <a:latin typeface="+mn-lt"/>
                <a:ea typeface="+mn-ea"/>
                <a:cs typeface="+mn-cs"/>
              </a:defRPr>
            </a:lvl3pPr>
            <a:lvl4pPr marL="395942" indent="-215969" algn="l" defTabSz="914269" rtl="0" eaLnBrk="1" latinLnBrk="0" hangingPunct="1">
              <a:spcBef>
                <a:spcPts val="0"/>
              </a:spcBef>
              <a:buFont typeface="Symbol" panose="05050102010706020507" pitchFamily="18" charset="2"/>
              <a:buChar char="-"/>
              <a:defRPr sz="2000" kern="1200">
                <a:solidFill>
                  <a:schemeClr val="tx2"/>
                </a:solidFill>
                <a:latin typeface="+mn-lt"/>
                <a:ea typeface="+mn-ea"/>
                <a:cs typeface="+mn-cs"/>
              </a:defRPr>
            </a:lvl4pPr>
            <a:lvl5pPr marL="575916" indent="-179362" algn="l" defTabSz="914269" rtl="0" eaLnBrk="1" latinLnBrk="0" hangingPunct="1">
              <a:spcBef>
                <a:spcPts val="0"/>
              </a:spcBef>
              <a:buFont typeface="Symbol" panose="05050102010706020507" pitchFamily="18" charset="2"/>
              <a:buChar char="-"/>
              <a:defRPr sz="2000" kern="1200" baseline="0">
                <a:solidFill>
                  <a:schemeClr val="tx2"/>
                </a:solidFill>
                <a:latin typeface="+mn-lt"/>
                <a:ea typeface="+mn-ea"/>
                <a:cs typeface="+mn-cs"/>
              </a:defRPr>
            </a:lvl5pPr>
            <a:lvl6pPr marL="358723" indent="0" algn="l" defTabSz="914269" rtl="0" eaLnBrk="1" latinLnBrk="0" hangingPunct="1">
              <a:spcBef>
                <a:spcPts val="0"/>
              </a:spcBef>
              <a:buFont typeface="Arial" panose="020B0604020202020204" pitchFamily="34" charset="0"/>
              <a:buNone/>
              <a:defRPr sz="2000" b="1" kern="1200">
                <a:solidFill>
                  <a:schemeClr val="tx2"/>
                </a:solidFill>
                <a:latin typeface="+mn-lt"/>
                <a:ea typeface="+mn-ea"/>
                <a:cs typeface="+mn-cs"/>
              </a:defRPr>
            </a:lvl6pPr>
            <a:lvl7pPr marL="358723" indent="0" algn="l" defTabSz="914269" rtl="0" eaLnBrk="1" latinLnBrk="0" hangingPunct="1">
              <a:spcBef>
                <a:spcPts val="0"/>
              </a:spcBef>
              <a:buFont typeface="Arial" panose="020B0604020202020204" pitchFamily="34" charset="0"/>
              <a:buNone/>
              <a:defRPr sz="2000" kern="1200">
                <a:solidFill>
                  <a:schemeClr val="tx2"/>
                </a:solidFill>
                <a:latin typeface="+mn-lt"/>
                <a:ea typeface="+mn-ea"/>
                <a:cs typeface="+mn-cs"/>
              </a:defRPr>
            </a:lvl7pPr>
            <a:lvl8pPr marL="3428502" indent="-228566"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35" indent="-228566"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685702" fontAlgn="auto">
              <a:spcAft>
                <a:spcPts val="450"/>
              </a:spcAft>
            </a:pPr>
            <a:r>
              <a:rPr lang="en-GB" sz="900" b="1" dirty="0">
                <a:solidFill>
                  <a:srgbClr val="FFFFFF">
                    <a:lumMod val="65000"/>
                  </a:srgbClr>
                </a:solidFill>
                <a:latin typeface="Open Sans"/>
              </a:rPr>
              <a:t> Map basis: European Commission, Eurostat, GISCO</a:t>
            </a:r>
          </a:p>
        </p:txBody>
      </p:sp>
      <p:sp>
        <p:nvSpPr>
          <p:cNvPr id="29" name="Rechteck 28"/>
          <p:cNvSpPr>
            <a:spLocks noChangeAspect="1"/>
          </p:cNvSpPr>
          <p:nvPr/>
        </p:nvSpPr>
        <p:spPr>
          <a:xfrm rot="18991890">
            <a:off x="3881721" y="4722463"/>
            <a:ext cx="81000" cy="81000"/>
          </a:xfrm>
          <a:prstGeom prst="rect">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17220" eaLnBrk="1" fontAlgn="auto" hangingPunct="1">
              <a:spcBef>
                <a:spcPts val="0"/>
              </a:spcBef>
              <a:spcAft>
                <a:spcPts val="0"/>
              </a:spcAft>
            </a:pPr>
            <a:endParaRPr lang="de-DE" sz="1215">
              <a:solidFill>
                <a:srgbClr val="FFFFFF"/>
              </a:solidFill>
              <a:latin typeface="Open Sans"/>
            </a:endParaRPr>
          </a:p>
        </p:txBody>
      </p:sp>
      <p:sp>
        <p:nvSpPr>
          <p:cNvPr id="30" name="Rechteck 29"/>
          <p:cNvSpPr>
            <a:spLocks noChangeAspect="1"/>
          </p:cNvSpPr>
          <p:nvPr/>
        </p:nvSpPr>
        <p:spPr>
          <a:xfrm rot="18991890">
            <a:off x="3889244" y="4680509"/>
            <a:ext cx="81000" cy="81000"/>
          </a:xfrm>
          <a:prstGeom prst="rect">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17220" eaLnBrk="1" fontAlgn="auto" hangingPunct="1">
              <a:spcBef>
                <a:spcPts val="0"/>
              </a:spcBef>
              <a:spcAft>
                <a:spcPts val="0"/>
              </a:spcAft>
            </a:pPr>
            <a:endParaRPr lang="de-DE" sz="1215">
              <a:solidFill>
                <a:srgbClr val="FFFFFF"/>
              </a:solidFill>
              <a:latin typeface="Open Sans"/>
            </a:endParaRPr>
          </a:p>
        </p:txBody>
      </p:sp>
      <p:sp>
        <p:nvSpPr>
          <p:cNvPr id="31" name="Rechteck 30"/>
          <p:cNvSpPr>
            <a:spLocks noChangeAspect="1"/>
          </p:cNvSpPr>
          <p:nvPr/>
        </p:nvSpPr>
        <p:spPr>
          <a:xfrm rot="18991890">
            <a:off x="3918236" y="4536118"/>
            <a:ext cx="81000" cy="81000"/>
          </a:xfrm>
          <a:prstGeom prst="rect">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17220" eaLnBrk="1" fontAlgn="auto" hangingPunct="1">
              <a:spcBef>
                <a:spcPts val="0"/>
              </a:spcBef>
              <a:spcAft>
                <a:spcPts val="0"/>
              </a:spcAft>
            </a:pPr>
            <a:endParaRPr lang="de-DE" sz="1215">
              <a:solidFill>
                <a:srgbClr val="FFFFFF"/>
              </a:solidFill>
              <a:latin typeface="Open Sans"/>
            </a:endParaRPr>
          </a:p>
        </p:txBody>
      </p:sp>
      <p:sp>
        <p:nvSpPr>
          <p:cNvPr id="32" name="Rechteck 31"/>
          <p:cNvSpPr>
            <a:spLocks noChangeAspect="1"/>
          </p:cNvSpPr>
          <p:nvPr/>
        </p:nvSpPr>
        <p:spPr>
          <a:xfrm rot="18991890">
            <a:off x="4241891" y="4662328"/>
            <a:ext cx="81000" cy="81000"/>
          </a:xfrm>
          <a:prstGeom prst="rect">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17220" eaLnBrk="1" fontAlgn="auto" hangingPunct="1">
              <a:spcBef>
                <a:spcPts val="0"/>
              </a:spcBef>
              <a:spcAft>
                <a:spcPts val="0"/>
              </a:spcAft>
            </a:pPr>
            <a:endParaRPr lang="de-DE" sz="1215">
              <a:solidFill>
                <a:srgbClr val="FFFFFF"/>
              </a:solidFill>
              <a:latin typeface="Open Sans"/>
            </a:endParaRPr>
          </a:p>
        </p:txBody>
      </p:sp>
      <p:sp>
        <p:nvSpPr>
          <p:cNvPr id="33" name="Rechteck 32"/>
          <p:cNvSpPr>
            <a:spLocks noChangeAspect="1"/>
          </p:cNvSpPr>
          <p:nvPr/>
        </p:nvSpPr>
        <p:spPr>
          <a:xfrm rot="18991890">
            <a:off x="4230364" y="4577512"/>
            <a:ext cx="81000" cy="81000"/>
          </a:xfrm>
          <a:prstGeom prst="rect">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17220" eaLnBrk="1" fontAlgn="auto" hangingPunct="1">
              <a:spcBef>
                <a:spcPts val="0"/>
              </a:spcBef>
              <a:spcAft>
                <a:spcPts val="0"/>
              </a:spcAft>
            </a:pPr>
            <a:endParaRPr lang="de-DE" sz="1215">
              <a:solidFill>
                <a:srgbClr val="FFFFFF"/>
              </a:solidFill>
              <a:latin typeface="Open Sans"/>
            </a:endParaRPr>
          </a:p>
        </p:txBody>
      </p:sp>
      <p:sp>
        <p:nvSpPr>
          <p:cNvPr id="34" name="Rechteck 33"/>
          <p:cNvSpPr>
            <a:spLocks noChangeAspect="1"/>
          </p:cNvSpPr>
          <p:nvPr/>
        </p:nvSpPr>
        <p:spPr>
          <a:xfrm rot="18991890">
            <a:off x="4298412" y="4641352"/>
            <a:ext cx="81000" cy="81000"/>
          </a:xfrm>
          <a:prstGeom prst="rect">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17220" eaLnBrk="1" fontAlgn="auto" hangingPunct="1">
              <a:spcBef>
                <a:spcPts val="0"/>
              </a:spcBef>
              <a:spcAft>
                <a:spcPts val="0"/>
              </a:spcAft>
            </a:pPr>
            <a:endParaRPr lang="de-DE" sz="1215">
              <a:solidFill>
                <a:srgbClr val="FFFFFF"/>
              </a:solidFill>
              <a:latin typeface="Open Sans"/>
            </a:endParaRPr>
          </a:p>
        </p:txBody>
      </p:sp>
      <p:sp>
        <p:nvSpPr>
          <p:cNvPr id="35" name="Rechteck 34"/>
          <p:cNvSpPr>
            <a:spLocks noChangeAspect="1"/>
          </p:cNvSpPr>
          <p:nvPr/>
        </p:nvSpPr>
        <p:spPr>
          <a:xfrm rot="18991890">
            <a:off x="4241156" y="4605073"/>
            <a:ext cx="81000" cy="81000"/>
          </a:xfrm>
          <a:prstGeom prst="rect">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17220" eaLnBrk="1" fontAlgn="auto" hangingPunct="1">
              <a:spcBef>
                <a:spcPts val="0"/>
              </a:spcBef>
              <a:spcAft>
                <a:spcPts val="0"/>
              </a:spcAft>
            </a:pPr>
            <a:endParaRPr lang="de-DE" sz="1215">
              <a:solidFill>
                <a:srgbClr val="FFFFFF"/>
              </a:solidFill>
              <a:latin typeface="Open Sans"/>
            </a:endParaRPr>
          </a:p>
        </p:txBody>
      </p:sp>
      <p:sp>
        <p:nvSpPr>
          <p:cNvPr id="36" name="Rechteck 35"/>
          <p:cNvSpPr>
            <a:spLocks noChangeAspect="1"/>
          </p:cNvSpPr>
          <p:nvPr/>
        </p:nvSpPr>
        <p:spPr>
          <a:xfrm rot="18991890">
            <a:off x="4269703" y="4545705"/>
            <a:ext cx="81000" cy="81000"/>
          </a:xfrm>
          <a:prstGeom prst="rect">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17220" eaLnBrk="1" fontAlgn="auto" hangingPunct="1">
              <a:spcBef>
                <a:spcPts val="0"/>
              </a:spcBef>
              <a:spcAft>
                <a:spcPts val="0"/>
              </a:spcAft>
            </a:pPr>
            <a:endParaRPr lang="de-DE" sz="1215">
              <a:solidFill>
                <a:srgbClr val="FFFFFF"/>
              </a:solidFill>
              <a:latin typeface="Open Sans"/>
            </a:endParaRPr>
          </a:p>
        </p:txBody>
      </p:sp>
      <p:sp>
        <p:nvSpPr>
          <p:cNvPr id="37" name="Rechteck 36"/>
          <p:cNvSpPr>
            <a:spLocks noChangeAspect="1"/>
          </p:cNvSpPr>
          <p:nvPr/>
        </p:nvSpPr>
        <p:spPr>
          <a:xfrm rot="18991890">
            <a:off x="4329675" y="4452561"/>
            <a:ext cx="81000" cy="81000"/>
          </a:xfrm>
          <a:prstGeom prst="rect">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17220" eaLnBrk="1" fontAlgn="auto" hangingPunct="1">
              <a:spcBef>
                <a:spcPts val="0"/>
              </a:spcBef>
              <a:spcAft>
                <a:spcPts val="0"/>
              </a:spcAft>
            </a:pPr>
            <a:endParaRPr lang="de-DE" sz="1215">
              <a:solidFill>
                <a:srgbClr val="FFFFFF"/>
              </a:solidFill>
              <a:latin typeface="Open Sans"/>
            </a:endParaRPr>
          </a:p>
        </p:txBody>
      </p:sp>
      <p:sp>
        <p:nvSpPr>
          <p:cNvPr id="38" name="Rechteck 37"/>
          <p:cNvSpPr>
            <a:spLocks noChangeAspect="1"/>
          </p:cNvSpPr>
          <p:nvPr/>
        </p:nvSpPr>
        <p:spPr>
          <a:xfrm rot="18991890">
            <a:off x="4320440" y="4514582"/>
            <a:ext cx="81000" cy="81000"/>
          </a:xfrm>
          <a:prstGeom prst="rect">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17220" eaLnBrk="1" fontAlgn="auto" hangingPunct="1">
              <a:spcBef>
                <a:spcPts val="0"/>
              </a:spcBef>
              <a:spcAft>
                <a:spcPts val="0"/>
              </a:spcAft>
            </a:pPr>
            <a:endParaRPr lang="de-DE" sz="1215">
              <a:solidFill>
                <a:srgbClr val="FFFFFF"/>
              </a:solidFill>
              <a:latin typeface="Open Sans"/>
            </a:endParaRPr>
          </a:p>
        </p:txBody>
      </p:sp>
      <p:sp>
        <p:nvSpPr>
          <p:cNvPr id="39" name="Rechteck 38"/>
          <p:cNvSpPr>
            <a:spLocks noChangeAspect="1"/>
          </p:cNvSpPr>
          <p:nvPr/>
        </p:nvSpPr>
        <p:spPr>
          <a:xfrm rot="18991890">
            <a:off x="4335581" y="4402960"/>
            <a:ext cx="81000" cy="81000"/>
          </a:xfrm>
          <a:prstGeom prst="rect">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17220" eaLnBrk="1" fontAlgn="auto" hangingPunct="1">
              <a:spcBef>
                <a:spcPts val="0"/>
              </a:spcBef>
              <a:spcAft>
                <a:spcPts val="0"/>
              </a:spcAft>
            </a:pPr>
            <a:endParaRPr lang="de-DE" sz="1215">
              <a:solidFill>
                <a:srgbClr val="FFFFFF"/>
              </a:solidFill>
              <a:latin typeface="Open Sans"/>
            </a:endParaRPr>
          </a:p>
        </p:txBody>
      </p:sp>
      <p:sp>
        <p:nvSpPr>
          <p:cNvPr id="40" name="Rechteck 39"/>
          <p:cNvSpPr>
            <a:spLocks noChangeAspect="1"/>
          </p:cNvSpPr>
          <p:nvPr/>
        </p:nvSpPr>
        <p:spPr>
          <a:xfrm rot="18991890">
            <a:off x="4187395" y="4303831"/>
            <a:ext cx="81000" cy="81000"/>
          </a:xfrm>
          <a:prstGeom prst="rect">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17220" eaLnBrk="1" fontAlgn="auto" hangingPunct="1">
              <a:spcBef>
                <a:spcPts val="0"/>
              </a:spcBef>
              <a:spcAft>
                <a:spcPts val="0"/>
              </a:spcAft>
            </a:pPr>
            <a:endParaRPr lang="de-DE" sz="1215">
              <a:solidFill>
                <a:srgbClr val="FFFFFF"/>
              </a:solidFill>
              <a:latin typeface="Open Sans"/>
            </a:endParaRPr>
          </a:p>
        </p:txBody>
      </p:sp>
      <p:sp>
        <p:nvSpPr>
          <p:cNvPr id="42" name="Inhaltsplatzhalter 2">
            <a:extLst>
              <a:ext uri="{FF2B5EF4-FFF2-40B4-BE49-F238E27FC236}">
                <a16:creationId xmlns="" xmlns:a16="http://schemas.microsoft.com/office/drawing/2014/main" id="{E53B0351-8475-4221-A333-D1828BAF8CFE}"/>
              </a:ext>
            </a:extLst>
          </p:cNvPr>
          <p:cNvSpPr txBox="1">
            <a:spLocks/>
          </p:cNvSpPr>
          <p:nvPr/>
        </p:nvSpPr>
        <p:spPr>
          <a:xfrm>
            <a:off x="4032959" y="3182735"/>
            <a:ext cx="1512918" cy="980745"/>
          </a:xfrm>
          <a:prstGeom prst="rect">
            <a:avLst/>
          </a:prstGeom>
          <a:solidFill>
            <a:schemeClr val="bg1"/>
          </a:solidFill>
          <a:ln w="3175">
            <a:solidFill>
              <a:schemeClr val="bg1">
                <a:lumMod val="50000"/>
              </a:schemeClr>
            </a:solidFill>
          </a:ln>
        </p:spPr>
        <p:txBody>
          <a:bodyPr>
            <a:noAutofit/>
          </a:bodyPr>
          <a:lstStyle>
            <a:lvl1pPr marL="0" indent="0" algn="l" defTabSz="914269" rtl="0" eaLnBrk="1" latinLnBrk="0" hangingPunct="1">
              <a:spcBef>
                <a:spcPts val="600"/>
              </a:spcBef>
              <a:buFont typeface="Arial" panose="020B0604020202020204" pitchFamily="34" charset="0"/>
              <a:buNone/>
              <a:defRPr sz="2000" kern="1200">
                <a:solidFill>
                  <a:schemeClr val="tx2"/>
                </a:solidFill>
                <a:latin typeface="Open Sans" panose="020B0606030504020204" pitchFamily="34" charset="0"/>
                <a:ea typeface="+mn-ea"/>
                <a:cs typeface="+mn-cs"/>
              </a:defRPr>
            </a:lvl1pPr>
            <a:lvl2pPr marL="395942" indent="-323953" algn="l" defTabSz="914269" rtl="0" eaLnBrk="1" latinLnBrk="0" hangingPunct="1">
              <a:spcBef>
                <a:spcPts val="300"/>
              </a:spcBef>
              <a:buFont typeface="Open Sans" panose="020B0606030504020204" pitchFamily="34" charset="0"/>
              <a:buChar char="—"/>
              <a:defRPr sz="2000" kern="1200">
                <a:solidFill>
                  <a:schemeClr val="tx2"/>
                </a:solidFill>
                <a:latin typeface="Open Sans" panose="020B0606030504020204" pitchFamily="34" charset="0"/>
                <a:ea typeface="+mn-ea"/>
                <a:cs typeface="+mn-cs"/>
              </a:defRPr>
            </a:lvl2pPr>
            <a:lvl3pPr marL="0" indent="0" algn="l" defTabSz="914269" rtl="0" eaLnBrk="1" latinLnBrk="0" hangingPunct="1">
              <a:spcBef>
                <a:spcPts val="600"/>
              </a:spcBef>
              <a:buFont typeface="Arial" panose="020B0604020202020204" pitchFamily="34" charset="0"/>
              <a:buNone/>
              <a:defRPr sz="1800" kern="1200">
                <a:solidFill>
                  <a:schemeClr val="tx2"/>
                </a:solidFill>
                <a:latin typeface="Open Sans" panose="020B0606030504020204" pitchFamily="34" charset="0"/>
                <a:ea typeface="+mn-ea"/>
                <a:cs typeface="+mn-cs"/>
              </a:defRPr>
            </a:lvl3pPr>
            <a:lvl4pPr marL="395942" indent="-215969" algn="l" defTabSz="914269" rtl="0" eaLnBrk="1" latinLnBrk="0" hangingPunct="1">
              <a:spcBef>
                <a:spcPts val="300"/>
              </a:spcBef>
              <a:buFont typeface="Symbol" panose="05050102010706020507" pitchFamily="18" charset="2"/>
              <a:buChar char="-"/>
              <a:defRPr sz="1400" kern="1200">
                <a:solidFill>
                  <a:schemeClr val="tx2"/>
                </a:solidFill>
                <a:latin typeface="Open Sans" panose="020B0606030504020204" pitchFamily="34" charset="0"/>
                <a:ea typeface="+mn-ea"/>
                <a:cs typeface="+mn-cs"/>
              </a:defRPr>
            </a:lvl4pPr>
            <a:lvl5pPr marL="575916" indent="-179362" algn="l" defTabSz="914269" rtl="0" eaLnBrk="1" latinLnBrk="0" hangingPunct="1">
              <a:spcBef>
                <a:spcPts val="300"/>
              </a:spcBef>
              <a:buFont typeface="Symbol" panose="05050102010706020507" pitchFamily="18" charset="2"/>
              <a:buChar char="-"/>
              <a:defRPr sz="1400" kern="1200" baseline="0">
                <a:solidFill>
                  <a:schemeClr val="tx2"/>
                </a:solidFill>
                <a:latin typeface="Open Sans" panose="020B0606030504020204" pitchFamily="34" charset="0"/>
                <a:ea typeface="+mn-ea"/>
                <a:cs typeface="+mn-cs"/>
              </a:defRPr>
            </a:lvl5pPr>
            <a:lvl6pPr marL="358723" indent="0" algn="l" defTabSz="914269" rtl="0" eaLnBrk="1" latinLnBrk="0" hangingPunct="1">
              <a:spcBef>
                <a:spcPts val="0"/>
              </a:spcBef>
              <a:buFont typeface="Arial" panose="020B0604020202020204" pitchFamily="34" charset="0"/>
              <a:buNone/>
              <a:defRPr sz="3200" b="1" kern="1200">
                <a:solidFill>
                  <a:schemeClr val="bg1"/>
                </a:solidFill>
                <a:latin typeface="+mn-lt"/>
                <a:ea typeface="+mn-ea"/>
                <a:cs typeface="+mn-cs"/>
              </a:defRPr>
            </a:lvl6pPr>
            <a:lvl7pPr marL="358723" indent="0" algn="l" defTabSz="914269" rtl="0" eaLnBrk="1" latinLnBrk="0" hangingPunct="1">
              <a:spcBef>
                <a:spcPts val="0"/>
              </a:spcBef>
              <a:buFont typeface="Arial" panose="020B0604020202020204" pitchFamily="34" charset="0"/>
              <a:buNone/>
              <a:defRPr sz="3200" kern="1200">
                <a:solidFill>
                  <a:schemeClr val="bg1"/>
                </a:solidFill>
                <a:latin typeface="+mn-lt"/>
                <a:ea typeface="+mn-ea"/>
                <a:cs typeface="+mn-cs"/>
              </a:defRPr>
            </a:lvl7pPr>
            <a:lvl8pPr marL="3428502" indent="-228566"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35" indent="-228566"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685702" fontAlgn="auto">
              <a:spcBef>
                <a:spcPts val="0"/>
              </a:spcBef>
              <a:spcAft>
                <a:spcPts val="450"/>
              </a:spcAft>
              <a:tabLst>
                <a:tab pos="136922" algn="l"/>
              </a:tabLst>
            </a:pPr>
            <a:r>
              <a:rPr lang="en-US" sz="1200" b="1" dirty="0">
                <a:solidFill>
                  <a:srgbClr val="00305E"/>
                </a:solidFill>
              </a:rPr>
              <a:t>West Slovakia, project D4EU</a:t>
            </a:r>
            <a:r>
              <a:rPr lang="en-US" sz="1200" dirty="0">
                <a:solidFill>
                  <a:srgbClr val="00305E"/>
                </a:solidFill>
              </a:rPr>
              <a:t> 	- Gravel mines</a:t>
            </a:r>
            <a:br>
              <a:rPr lang="en-US" sz="1200" dirty="0">
                <a:solidFill>
                  <a:srgbClr val="00305E"/>
                </a:solidFill>
              </a:rPr>
            </a:br>
            <a:r>
              <a:rPr lang="en-US" sz="1200" dirty="0">
                <a:solidFill>
                  <a:srgbClr val="00305E"/>
                </a:solidFill>
              </a:rPr>
              <a:t>	- Ruderal  </a:t>
            </a:r>
            <a:r>
              <a:rPr lang="en-US" sz="1200" dirty="0" err="1">
                <a:solidFill>
                  <a:srgbClr val="00305E"/>
                </a:solidFill>
              </a:rPr>
              <a:t>veget</a:t>
            </a:r>
            <a:r>
              <a:rPr lang="en-US" sz="1200" dirty="0">
                <a:solidFill>
                  <a:srgbClr val="00305E"/>
                </a:solidFill>
              </a:rPr>
              <a:t>.</a:t>
            </a:r>
            <a:br>
              <a:rPr lang="en-US" sz="1200" dirty="0">
                <a:solidFill>
                  <a:srgbClr val="00305E"/>
                </a:solidFill>
              </a:rPr>
            </a:br>
            <a:r>
              <a:rPr lang="en-US" sz="1200" dirty="0">
                <a:solidFill>
                  <a:srgbClr val="00305E"/>
                </a:solidFill>
              </a:rPr>
              <a:t>	- Mature tree</a:t>
            </a:r>
            <a:endParaRPr lang="en-US" sz="1800" dirty="0">
              <a:solidFill>
                <a:srgbClr val="00305E"/>
              </a:solidFill>
            </a:endParaRPr>
          </a:p>
        </p:txBody>
      </p:sp>
      <p:sp>
        <p:nvSpPr>
          <p:cNvPr id="43" name="Inhaltsplatzhalter 2">
            <a:extLst>
              <a:ext uri="{FF2B5EF4-FFF2-40B4-BE49-F238E27FC236}">
                <a16:creationId xmlns="" xmlns:a16="http://schemas.microsoft.com/office/drawing/2014/main" id="{E53B0351-8475-4221-A333-D1828BAF8CFE}"/>
              </a:ext>
            </a:extLst>
          </p:cNvPr>
          <p:cNvSpPr txBox="1">
            <a:spLocks/>
          </p:cNvSpPr>
          <p:nvPr/>
        </p:nvSpPr>
        <p:spPr>
          <a:xfrm>
            <a:off x="667211" y="2124025"/>
            <a:ext cx="1795434" cy="709577"/>
          </a:xfrm>
          <a:prstGeom prst="rect">
            <a:avLst/>
          </a:prstGeom>
          <a:solidFill>
            <a:schemeClr val="bg1"/>
          </a:solidFill>
          <a:ln w="3175">
            <a:solidFill>
              <a:schemeClr val="bg1">
                <a:lumMod val="50000"/>
              </a:schemeClr>
            </a:solidFill>
          </a:ln>
        </p:spPr>
        <p:txBody>
          <a:bodyPr>
            <a:noAutofit/>
          </a:bodyPr>
          <a:lstStyle>
            <a:lvl1pPr marL="0" indent="0" algn="l" defTabSz="914269" rtl="0" eaLnBrk="1" latinLnBrk="0" hangingPunct="1">
              <a:spcBef>
                <a:spcPts val="600"/>
              </a:spcBef>
              <a:buFont typeface="Arial" panose="020B0604020202020204" pitchFamily="34" charset="0"/>
              <a:buNone/>
              <a:defRPr sz="2000" kern="1200">
                <a:solidFill>
                  <a:schemeClr val="tx2"/>
                </a:solidFill>
                <a:latin typeface="Open Sans" panose="020B0606030504020204" pitchFamily="34" charset="0"/>
                <a:ea typeface="+mn-ea"/>
                <a:cs typeface="+mn-cs"/>
              </a:defRPr>
            </a:lvl1pPr>
            <a:lvl2pPr marL="395942" indent="-323953" algn="l" defTabSz="914269" rtl="0" eaLnBrk="1" latinLnBrk="0" hangingPunct="1">
              <a:spcBef>
                <a:spcPts val="300"/>
              </a:spcBef>
              <a:buFont typeface="Open Sans" panose="020B0606030504020204" pitchFamily="34" charset="0"/>
              <a:buChar char="—"/>
              <a:defRPr sz="2000" kern="1200">
                <a:solidFill>
                  <a:schemeClr val="tx2"/>
                </a:solidFill>
                <a:latin typeface="Open Sans" panose="020B0606030504020204" pitchFamily="34" charset="0"/>
                <a:ea typeface="+mn-ea"/>
                <a:cs typeface="+mn-cs"/>
              </a:defRPr>
            </a:lvl2pPr>
            <a:lvl3pPr marL="0" indent="0" algn="l" defTabSz="914269" rtl="0" eaLnBrk="1" latinLnBrk="0" hangingPunct="1">
              <a:spcBef>
                <a:spcPts val="600"/>
              </a:spcBef>
              <a:buFont typeface="Arial" panose="020B0604020202020204" pitchFamily="34" charset="0"/>
              <a:buNone/>
              <a:defRPr sz="1800" kern="1200">
                <a:solidFill>
                  <a:schemeClr val="tx2"/>
                </a:solidFill>
                <a:latin typeface="Open Sans" panose="020B0606030504020204" pitchFamily="34" charset="0"/>
                <a:ea typeface="+mn-ea"/>
                <a:cs typeface="+mn-cs"/>
              </a:defRPr>
            </a:lvl3pPr>
            <a:lvl4pPr marL="395942" indent="-215969" algn="l" defTabSz="914269" rtl="0" eaLnBrk="1" latinLnBrk="0" hangingPunct="1">
              <a:spcBef>
                <a:spcPts val="300"/>
              </a:spcBef>
              <a:buFont typeface="Symbol" panose="05050102010706020507" pitchFamily="18" charset="2"/>
              <a:buChar char="-"/>
              <a:defRPr sz="1400" kern="1200">
                <a:solidFill>
                  <a:schemeClr val="tx2"/>
                </a:solidFill>
                <a:latin typeface="Open Sans" panose="020B0606030504020204" pitchFamily="34" charset="0"/>
                <a:ea typeface="+mn-ea"/>
                <a:cs typeface="+mn-cs"/>
              </a:defRPr>
            </a:lvl4pPr>
            <a:lvl5pPr marL="575916" indent="-179362" algn="l" defTabSz="914269" rtl="0" eaLnBrk="1" latinLnBrk="0" hangingPunct="1">
              <a:spcBef>
                <a:spcPts val="300"/>
              </a:spcBef>
              <a:buFont typeface="Symbol" panose="05050102010706020507" pitchFamily="18" charset="2"/>
              <a:buChar char="-"/>
              <a:defRPr sz="1400" kern="1200" baseline="0">
                <a:solidFill>
                  <a:schemeClr val="tx2"/>
                </a:solidFill>
                <a:latin typeface="Open Sans" panose="020B0606030504020204" pitchFamily="34" charset="0"/>
                <a:ea typeface="+mn-ea"/>
                <a:cs typeface="+mn-cs"/>
              </a:defRPr>
            </a:lvl5pPr>
            <a:lvl6pPr marL="358723" indent="0" algn="l" defTabSz="914269" rtl="0" eaLnBrk="1" latinLnBrk="0" hangingPunct="1">
              <a:spcBef>
                <a:spcPts val="0"/>
              </a:spcBef>
              <a:buFont typeface="Arial" panose="020B0604020202020204" pitchFamily="34" charset="0"/>
              <a:buNone/>
              <a:defRPr sz="3200" b="1" kern="1200">
                <a:solidFill>
                  <a:schemeClr val="bg1"/>
                </a:solidFill>
                <a:latin typeface="+mn-lt"/>
                <a:ea typeface="+mn-ea"/>
                <a:cs typeface="+mn-cs"/>
              </a:defRPr>
            </a:lvl6pPr>
            <a:lvl7pPr marL="358723" indent="0" algn="l" defTabSz="914269" rtl="0" eaLnBrk="1" latinLnBrk="0" hangingPunct="1">
              <a:spcBef>
                <a:spcPts val="0"/>
              </a:spcBef>
              <a:buFont typeface="Arial" panose="020B0604020202020204" pitchFamily="34" charset="0"/>
              <a:buNone/>
              <a:defRPr sz="3200" kern="1200">
                <a:solidFill>
                  <a:schemeClr val="bg1"/>
                </a:solidFill>
                <a:latin typeface="+mn-lt"/>
                <a:ea typeface="+mn-ea"/>
                <a:cs typeface="+mn-cs"/>
              </a:defRPr>
            </a:lvl7pPr>
            <a:lvl8pPr marL="3428502" indent="-228566"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35" indent="-228566"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685702" fontAlgn="auto">
              <a:spcBef>
                <a:spcPts val="0"/>
              </a:spcBef>
              <a:spcAft>
                <a:spcPts val="450"/>
              </a:spcAft>
            </a:pPr>
            <a:r>
              <a:rPr lang="en-US" sz="1200" b="1" dirty="0">
                <a:solidFill>
                  <a:srgbClr val="00305E"/>
                </a:solidFill>
              </a:rPr>
              <a:t>Reference collection</a:t>
            </a:r>
            <a:br>
              <a:rPr lang="en-US" sz="1200" b="1" dirty="0">
                <a:solidFill>
                  <a:srgbClr val="00305E"/>
                </a:solidFill>
              </a:rPr>
            </a:br>
            <a:r>
              <a:rPr lang="en-US" sz="1200" dirty="0">
                <a:solidFill>
                  <a:srgbClr val="00305E"/>
                </a:solidFill>
              </a:rPr>
              <a:t>North German Plane,</a:t>
            </a:r>
            <a:br>
              <a:rPr lang="en-US" sz="1200" dirty="0">
                <a:solidFill>
                  <a:srgbClr val="00305E"/>
                </a:solidFill>
              </a:rPr>
            </a:br>
            <a:r>
              <a:rPr lang="en-US" sz="1200" dirty="0">
                <a:solidFill>
                  <a:srgbClr val="00305E"/>
                </a:solidFill>
              </a:rPr>
              <a:t>Project </a:t>
            </a:r>
            <a:r>
              <a:rPr lang="en-US" sz="1200" dirty="0" err="1">
                <a:solidFill>
                  <a:srgbClr val="00305E"/>
                </a:solidFill>
              </a:rPr>
              <a:t>FastWOOD</a:t>
            </a:r>
            <a:endParaRPr lang="en-US" sz="1200" dirty="0">
              <a:solidFill>
                <a:srgbClr val="00305E"/>
              </a:solidFill>
            </a:endParaRPr>
          </a:p>
        </p:txBody>
      </p:sp>
      <p:sp>
        <p:nvSpPr>
          <p:cNvPr id="2" name="Ellipse 1"/>
          <p:cNvSpPr/>
          <p:nvPr/>
        </p:nvSpPr>
        <p:spPr>
          <a:xfrm>
            <a:off x="3746962" y="4235116"/>
            <a:ext cx="876830" cy="702776"/>
          </a:xfrm>
          <a:prstGeom prst="ellipse">
            <a:avLst/>
          </a:prstGeom>
          <a:solidFill>
            <a:srgbClr val="FFC000">
              <a:alpha val="23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17220" eaLnBrk="1" fontAlgn="auto" hangingPunct="1">
              <a:spcBef>
                <a:spcPts val="0"/>
              </a:spcBef>
              <a:spcAft>
                <a:spcPts val="0"/>
              </a:spcAft>
            </a:pPr>
            <a:endParaRPr lang="de-DE" sz="1215">
              <a:solidFill>
                <a:srgbClr val="FFFFFF"/>
              </a:solidFill>
              <a:latin typeface="Open Sans"/>
            </a:endParaRPr>
          </a:p>
        </p:txBody>
      </p:sp>
    </p:spTree>
    <p:custDataLst>
      <p:tags r:id="rId1"/>
    </p:custDataLst>
    <p:extLst>
      <p:ext uri="{BB962C8B-B14F-4D97-AF65-F5344CB8AC3E}">
        <p14:creationId xmlns:p14="http://schemas.microsoft.com/office/powerpoint/2010/main" val="1491758076"/>
      </p:ext>
    </p:extLst>
  </p:cSld>
  <p:clrMapOvr>
    <a:masterClrMapping/>
  </p:clrMapOvr>
  <mc:AlternateContent xmlns:mc="http://schemas.openxmlformats.org/markup-compatibility/2006" xmlns:p14="http://schemas.microsoft.com/office/powerpoint/2010/main">
    <mc:Choice Requires="p14">
      <p:transition spd="slow" p14:dur="2000" advTm="120507"/>
    </mc:Choice>
    <mc:Fallback xmlns="">
      <p:transition spd="slow" advTm="12050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AC12ECEF-5FC4-4C56-BDC0-B923A969E561}" type="slidenum">
              <a:rPr lang="de-DE" altLang="de-DE"/>
              <a:pPr/>
              <a:t>2</a:t>
            </a:fld>
            <a:endParaRPr lang="de-DE" altLang="de-DE"/>
          </a:p>
        </p:txBody>
      </p:sp>
      <p:sp>
        <p:nvSpPr>
          <p:cNvPr id="114690" name="Rectangle 2"/>
          <p:cNvSpPr>
            <a:spLocks noGrp="1" noChangeArrowheads="1"/>
          </p:cNvSpPr>
          <p:nvPr>
            <p:ph type="title"/>
          </p:nvPr>
        </p:nvSpPr>
        <p:spPr>
          <a:xfrm>
            <a:off x="438150" y="438150"/>
            <a:ext cx="4061842" cy="326553"/>
          </a:xfrm>
        </p:spPr>
        <p:txBody>
          <a:bodyPr/>
          <a:lstStyle/>
          <a:p>
            <a:r>
              <a:rPr lang="de-DE" altLang="de-DE" sz="2400" b="1" dirty="0" err="1" smtClean="0">
                <a:solidFill>
                  <a:schemeClr val="accent1"/>
                </a:solidFill>
              </a:rPr>
              <a:t>Obsah</a:t>
            </a:r>
            <a:endParaRPr lang="de-DE" altLang="de-DE" sz="2400" b="1" dirty="0">
              <a:solidFill>
                <a:schemeClr val="accent1"/>
              </a:solidFill>
            </a:endParaRPr>
          </a:p>
        </p:txBody>
      </p:sp>
      <p:sp>
        <p:nvSpPr>
          <p:cNvPr id="114691" name="Rectangle 3"/>
          <p:cNvSpPr>
            <a:spLocks noGrp="1" noChangeArrowheads="1"/>
          </p:cNvSpPr>
          <p:nvPr>
            <p:ph type="body" idx="1"/>
          </p:nvPr>
        </p:nvSpPr>
        <p:spPr>
          <a:xfrm>
            <a:off x="395534" y="2852936"/>
            <a:ext cx="5184577" cy="2376264"/>
          </a:xfrm>
        </p:spPr>
        <p:txBody>
          <a:bodyPr/>
          <a:lstStyle/>
          <a:p>
            <a:pPr eaLnBrk="1" hangingPunct="1"/>
            <a:r>
              <a:rPr lang="de-DE" sz="1800" dirty="0" err="1"/>
              <a:t>Topo</a:t>
            </a:r>
            <a:r>
              <a:rPr lang="sk-SK" sz="1800" dirty="0"/>
              <a:t>ľ</a:t>
            </a:r>
            <a:r>
              <a:rPr lang="de-DE" sz="1800" dirty="0"/>
              <a:t> </a:t>
            </a:r>
            <a:r>
              <a:rPr lang="sk-SK" sz="1800" dirty="0"/>
              <a:t>čierný </a:t>
            </a:r>
            <a:r>
              <a:rPr lang="sk-SK" sz="1800" dirty="0" smtClean="0"/>
              <a:t>v </a:t>
            </a:r>
            <a:r>
              <a:rPr lang="sk-SK" sz="1800" dirty="0"/>
              <a:t>Sasku </a:t>
            </a:r>
            <a:endParaRPr lang="sk-SK" sz="1800" dirty="0" smtClean="0"/>
          </a:p>
          <a:p>
            <a:pPr eaLnBrk="1" hangingPunct="1"/>
            <a:r>
              <a:rPr lang="sk-SK" altLang="de-DE" sz="1800" dirty="0" smtClean="0"/>
              <a:t>Určenie</a:t>
            </a:r>
            <a:r>
              <a:rPr lang="de-DE" altLang="de-DE" sz="1800" dirty="0" smtClean="0"/>
              <a:t> </a:t>
            </a:r>
            <a:r>
              <a:rPr lang="sk-SK" altLang="de-DE" sz="1800" dirty="0" smtClean="0"/>
              <a:t>druhu a</a:t>
            </a:r>
            <a:r>
              <a:rPr lang="de-DE" altLang="de-DE" sz="1800" dirty="0"/>
              <a:t/>
            </a:r>
            <a:br>
              <a:rPr lang="de-DE" altLang="de-DE" sz="1800" dirty="0"/>
            </a:br>
            <a:r>
              <a:rPr lang="de-DE" altLang="de-DE" sz="1800" dirty="0" err="1" smtClean="0"/>
              <a:t>geneti</a:t>
            </a:r>
            <a:r>
              <a:rPr lang="sk-SK" altLang="de-DE" sz="1800" dirty="0" smtClean="0"/>
              <a:t>cká</a:t>
            </a:r>
            <a:r>
              <a:rPr lang="de-DE" altLang="de-DE" sz="1800" dirty="0" smtClean="0"/>
              <a:t> </a:t>
            </a:r>
            <a:r>
              <a:rPr lang="sk-SK" altLang="de-DE" sz="1800" dirty="0" smtClean="0"/>
              <a:t>c</a:t>
            </a:r>
            <a:r>
              <a:rPr lang="de-DE" altLang="de-DE" sz="1800" dirty="0" err="1" smtClean="0"/>
              <a:t>harakter</a:t>
            </a:r>
            <a:r>
              <a:rPr lang="sk-SK" altLang="de-DE" sz="1800" dirty="0" err="1" smtClean="0"/>
              <a:t>istika</a:t>
            </a:r>
            <a:endParaRPr lang="de-DE" altLang="de-DE" sz="1800" dirty="0"/>
          </a:p>
          <a:p>
            <a:r>
              <a:rPr lang="sk-SK" altLang="de-DE" sz="1800" dirty="0" smtClean="0"/>
              <a:t>N</a:t>
            </a:r>
            <a:r>
              <a:rPr lang="de-DE" altLang="de-DE" sz="1800" dirty="0" smtClean="0"/>
              <a:t>á</a:t>
            </a:r>
            <a:r>
              <a:rPr lang="sk-SK" altLang="de-DE" sz="1800" dirty="0" smtClean="0"/>
              <a:t>vra</a:t>
            </a:r>
            <a:r>
              <a:rPr lang="de-DE" altLang="de-DE" sz="1800" dirty="0" smtClean="0"/>
              <a:t>t</a:t>
            </a:r>
            <a:r>
              <a:rPr lang="sk-SK" altLang="de-DE" sz="1800" dirty="0" smtClean="0"/>
              <a:t> do e</a:t>
            </a:r>
            <a:r>
              <a:rPr lang="de-DE" altLang="de-DE" sz="1800" dirty="0" smtClean="0"/>
              <a:t>k</a:t>
            </a:r>
            <a:r>
              <a:rPr lang="sk-SK" altLang="de-DE" sz="1800" dirty="0" smtClean="0"/>
              <a:t>osyst</a:t>
            </a:r>
            <a:r>
              <a:rPr lang="de-DE" altLang="de-DE" sz="1800" dirty="0" smtClean="0"/>
              <a:t>é</a:t>
            </a:r>
            <a:r>
              <a:rPr lang="sk-SK" altLang="de-DE" sz="1800" dirty="0" smtClean="0"/>
              <a:t>mov</a:t>
            </a:r>
            <a:r>
              <a:rPr lang="de-DE" altLang="de-DE" sz="1800" dirty="0" smtClean="0"/>
              <a:t> </a:t>
            </a:r>
            <a:endParaRPr lang="sk-SK" altLang="de-DE" sz="1800" dirty="0" smtClean="0"/>
          </a:p>
          <a:p>
            <a:r>
              <a:rPr lang="sk-SK" altLang="de-DE" sz="1800" dirty="0" smtClean="0"/>
              <a:t>Výzvy </a:t>
            </a:r>
            <a:endParaRPr lang="de-DE" altLang="de-DE" sz="1800" dirty="0"/>
          </a:p>
        </p:txBody>
      </p:sp>
      <p:sp>
        <p:nvSpPr>
          <p:cNvPr id="4" name="Datumsplatzhalter 3"/>
          <p:cNvSpPr>
            <a:spLocks noGrp="1"/>
          </p:cNvSpPr>
          <p:nvPr>
            <p:ph type="dt" sz="half" idx="10"/>
          </p:nvPr>
        </p:nvSpPr>
        <p:spPr>
          <a:xfrm>
            <a:off x="683568" y="6229350"/>
            <a:ext cx="4537075" cy="628650"/>
          </a:xfrm>
        </p:spPr>
        <p:txBody>
          <a:bodyPr/>
          <a:lstStyle/>
          <a:p>
            <a:r>
              <a:rPr lang="de-DE" altLang="de-DE" dirty="0"/>
              <a:t>|  </a:t>
            </a:r>
            <a:fld id="{666B79E0-2D54-47BE-9C84-DB6E414FCCC0}" type="datetime4">
              <a:rPr lang="de-DE" altLang="de-DE"/>
              <a:pPr/>
              <a:t>1. August 2023</a:t>
            </a:fld>
            <a:r>
              <a:rPr lang="de-DE" altLang="de-DE" dirty="0"/>
              <a:t>  </a:t>
            </a:r>
            <a:r>
              <a:rPr lang="de-DE" altLang="de-DE" dirty="0" smtClean="0"/>
              <a:t>|  </a:t>
            </a:r>
            <a:r>
              <a:rPr lang="de-DE" altLang="de-DE" dirty="0" smtClean="0">
                <a:solidFill>
                  <a:schemeClr val="accent1"/>
                </a:solidFill>
              </a:rPr>
              <a:t>Ute Tröber &amp; Heino Wolf </a:t>
            </a:r>
            <a:endParaRPr lang="de-DE" altLang="de-DE" dirty="0">
              <a:solidFill>
                <a:schemeClr val="accent1"/>
              </a:solidFill>
            </a:endParaRPr>
          </a:p>
        </p:txBody>
      </p:sp>
      <p:sp>
        <p:nvSpPr>
          <p:cNvPr id="2" name="Textfeld 1"/>
          <p:cNvSpPr txBox="1"/>
          <p:nvPr/>
        </p:nvSpPr>
        <p:spPr>
          <a:xfrm>
            <a:off x="395535" y="1095554"/>
            <a:ext cx="8625755" cy="646331"/>
          </a:xfrm>
          <a:prstGeom prst="rect">
            <a:avLst/>
          </a:prstGeom>
          <a:noFill/>
        </p:spPr>
        <p:txBody>
          <a:bodyPr wrap="square" rtlCol="0">
            <a:spAutoFit/>
          </a:bodyPr>
          <a:lstStyle/>
          <a:p>
            <a:pPr algn="l"/>
            <a:r>
              <a:rPr lang="de-DE" sz="1800" dirty="0" err="1" smtClean="0"/>
              <a:t>Topo</a:t>
            </a:r>
            <a:r>
              <a:rPr lang="sk-SK" sz="1800" dirty="0" smtClean="0"/>
              <a:t>ľ</a:t>
            </a:r>
            <a:r>
              <a:rPr lang="de-DE" sz="1800" dirty="0" smtClean="0"/>
              <a:t> </a:t>
            </a:r>
            <a:r>
              <a:rPr lang="sk-SK" sz="1800" dirty="0" smtClean="0"/>
              <a:t>čierny </a:t>
            </a:r>
            <a:r>
              <a:rPr lang="de-DE" sz="1800" dirty="0" smtClean="0"/>
              <a:t>(</a:t>
            </a:r>
            <a:r>
              <a:rPr lang="de-DE" sz="1800" i="1" dirty="0" err="1" smtClean="0"/>
              <a:t>Populus</a:t>
            </a:r>
            <a:r>
              <a:rPr lang="de-DE" sz="1800" i="1" dirty="0" smtClean="0"/>
              <a:t> </a:t>
            </a:r>
            <a:r>
              <a:rPr lang="de-DE" sz="1800" i="1" dirty="0" err="1" smtClean="0"/>
              <a:t>nigra</a:t>
            </a:r>
            <a:r>
              <a:rPr lang="de-DE" sz="1800" dirty="0" smtClean="0"/>
              <a:t> L.) </a:t>
            </a:r>
            <a:r>
              <a:rPr lang="sk-SK" sz="1800" dirty="0" smtClean="0"/>
              <a:t>je v Sasku druh </a:t>
            </a:r>
            <a:r>
              <a:rPr lang="sk-SK" sz="1800" dirty="0" smtClean="0"/>
              <a:t>z </a:t>
            </a:r>
            <a:r>
              <a:rPr lang="sk-SK" sz="1800" dirty="0" smtClean="0"/>
              <a:t>červeného </a:t>
            </a:r>
            <a:r>
              <a:rPr lang="sk-SK" sz="1800" dirty="0" smtClean="0"/>
              <a:t>zoznamu a </a:t>
            </a:r>
            <a:r>
              <a:rPr lang="sk-SK" sz="1800" dirty="0" smtClean="0"/>
              <a:t>hrozí mu vyhynutie</a:t>
            </a:r>
            <a:r>
              <a:rPr lang="de-DE" sz="1800" dirty="0" smtClean="0"/>
              <a:t>.</a:t>
            </a:r>
            <a:endParaRPr lang="de-DE"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591611"/>
            <a:ext cx="3441179" cy="516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395535" y="1764853"/>
            <a:ext cx="5040561" cy="830997"/>
          </a:xfrm>
          <a:prstGeom prst="rect">
            <a:avLst/>
          </a:prstGeom>
          <a:solidFill>
            <a:srgbClr val="F4B270"/>
          </a:solidFill>
          <a:ln w="25400">
            <a:solidFill>
              <a:schemeClr val="accent1"/>
            </a:solidFill>
          </a:ln>
        </p:spPr>
        <p:txBody>
          <a:bodyPr wrap="square" rtlCol="0">
            <a:spAutoFit/>
          </a:bodyPr>
          <a:lstStyle/>
          <a:p>
            <a:r>
              <a:rPr lang="sk-SK" sz="1600" dirty="0" smtClean="0"/>
              <a:t>Zástupcovia </a:t>
            </a:r>
            <a:r>
              <a:rPr lang="sk-SK" sz="1600" dirty="0" smtClean="0"/>
              <a:t>z rôzných urovní ochrany prirody:  </a:t>
            </a:r>
            <a:br>
              <a:rPr lang="sk-SK" sz="1600" dirty="0" smtClean="0"/>
            </a:br>
            <a:r>
              <a:rPr lang="de-DE" sz="1600" dirty="0" smtClean="0"/>
              <a:t>„</a:t>
            </a:r>
            <a:r>
              <a:rPr lang="sk-SK" sz="1600" dirty="0"/>
              <a:t>R</a:t>
            </a:r>
            <a:r>
              <a:rPr lang="sk-SK" sz="1600" dirty="0" smtClean="0"/>
              <a:t>adi by sme niečo urobili</a:t>
            </a:r>
            <a:r>
              <a:rPr lang="de-DE" sz="1600" dirty="0" smtClean="0"/>
              <a:t>, </a:t>
            </a:r>
            <a:r>
              <a:rPr lang="sk-SK" sz="1600" dirty="0" smtClean="0"/>
              <a:t>ale nie je reprodukčný materiál</a:t>
            </a:r>
            <a:r>
              <a:rPr lang="de-DE" sz="1600" dirty="0" smtClean="0"/>
              <a:t>. </a:t>
            </a:r>
            <a:r>
              <a:rPr lang="sk-SK" sz="1600" dirty="0" smtClean="0"/>
              <a:t>Nemôže sa </a:t>
            </a:r>
            <a:r>
              <a:rPr lang="de-DE" sz="1600" dirty="0" smtClean="0"/>
              <a:t>Sachsenforst </a:t>
            </a:r>
            <a:r>
              <a:rPr lang="sk-SK" sz="1600" dirty="0" smtClean="0"/>
              <a:t>o to postarať</a:t>
            </a:r>
            <a:r>
              <a:rPr lang="de-DE" sz="1600" dirty="0" smtClean="0"/>
              <a:t>?“ </a:t>
            </a:r>
            <a:endParaRPr lang="de-DE"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elle 19"/>
          <p:cNvGraphicFramePr>
            <a:graphicFrameLocks noGrp="1"/>
          </p:cNvGraphicFramePr>
          <p:nvPr>
            <p:extLst/>
          </p:nvPr>
        </p:nvGraphicFramePr>
        <p:xfrm>
          <a:off x="3468178" y="2392120"/>
          <a:ext cx="5158676" cy="3039328"/>
        </p:xfrm>
        <a:graphic>
          <a:graphicData uri="http://schemas.openxmlformats.org/drawingml/2006/table">
            <a:tbl>
              <a:tblPr firstRow="1" firstCol="1" bandRow="1">
                <a:tableStyleId>{9D7B26C5-4107-4FEC-AEDC-1716B250A1EF}</a:tableStyleId>
              </a:tblPr>
              <a:tblGrid>
                <a:gridCol w="782904">
                  <a:extLst>
                    <a:ext uri="{9D8B030D-6E8A-4147-A177-3AD203B41FA5}">
                      <a16:colId xmlns="" xmlns:a16="http://schemas.microsoft.com/office/drawing/2014/main" val="3674052979"/>
                    </a:ext>
                  </a:extLst>
                </a:gridCol>
                <a:gridCol w="1031735">
                  <a:extLst>
                    <a:ext uri="{9D8B030D-6E8A-4147-A177-3AD203B41FA5}">
                      <a16:colId xmlns="" xmlns:a16="http://schemas.microsoft.com/office/drawing/2014/main" val="359468116"/>
                    </a:ext>
                  </a:extLst>
                </a:gridCol>
                <a:gridCol w="752245">
                  <a:extLst>
                    <a:ext uri="{9D8B030D-6E8A-4147-A177-3AD203B41FA5}">
                      <a16:colId xmlns="" xmlns:a16="http://schemas.microsoft.com/office/drawing/2014/main" val="444783942"/>
                    </a:ext>
                  </a:extLst>
                </a:gridCol>
                <a:gridCol w="647948">
                  <a:extLst>
                    <a:ext uri="{9D8B030D-6E8A-4147-A177-3AD203B41FA5}">
                      <a16:colId xmlns="" xmlns:a16="http://schemas.microsoft.com/office/drawing/2014/main" val="3057752853"/>
                    </a:ext>
                  </a:extLst>
                </a:gridCol>
                <a:gridCol w="647948">
                  <a:extLst>
                    <a:ext uri="{9D8B030D-6E8A-4147-A177-3AD203B41FA5}">
                      <a16:colId xmlns="" xmlns:a16="http://schemas.microsoft.com/office/drawing/2014/main" val="4292491250"/>
                    </a:ext>
                  </a:extLst>
                </a:gridCol>
                <a:gridCol w="647948">
                  <a:extLst>
                    <a:ext uri="{9D8B030D-6E8A-4147-A177-3AD203B41FA5}">
                      <a16:colId xmlns="" xmlns:a16="http://schemas.microsoft.com/office/drawing/2014/main" val="4116710693"/>
                    </a:ext>
                  </a:extLst>
                </a:gridCol>
                <a:gridCol w="647948">
                  <a:extLst>
                    <a:ext uri="{9D8B030D-6E8A-4147-A177-3AD203B41FA5}">
                      <a16:colId xmlns="" xmlns:a16="http://schemas.microsoft.com/office/drawing/2014/main" val="433974184"/>
                    </a:ext>
                  </a:extLst>
                </a:gridCol>
              </a:tblGrid>
              <a:tr h="587502">
                <a:tc>
                  <a:txBody>
                    <a:bodyPr/>
                    <a:lstStyle/>
                    <a:p>
                      <a:pPr algn="ctr">
                        <a:lnSpc>
                          <a:spcPct val="115000"/>
                        </a:lnSpc>
                        <a:spcBef>
                          <a:spcPts val="600"/>
                        </a:spcBef>
                        <a:spcAft>
                          <a:spcPts val="0"/>
                        </a:spcAft>
                      </a:pP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endParaRPr lang="en-GB" sz="900" dirty="0" smtClean="0">
                        <a:effectLst/>
                        <a:latin typeface="+mn-lt"/>
                      </a:endParaRPr>
                    </a:p>
                    <a:p>
                      <a:pPr algn="ctr">
                        <a:lnSpc>
                          <a:spcPct val="115000"/>
                        </a:lnSpc>
                        <a:spcBef>
                          <a:spcPts val="600"/>
                        </a:spcBef>
                        <a:spcAft>
                          <a:spcPts val="0"/>
                        </a:spcAft>
                      </a:pPr>
                      <a:r>
                        <a:rPr lang="en-GB" sz="900" dirty="0" smtClean="0">
                          <a:effectLst/>
                          <a:latin typeface="+mn-lt"/>
                        </a:rPr>
                        <a:t>Main </a:t>
                      </a:r>
                      <a:r>
                        <a:rPr lang="en-GB" sz="900" dirty="0">
                          <a:effectLst/>
                          <a:latin typeface="+mn-lt"/>
                        </a:rPr>
                        <a:t>Leaf Phenotype</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noFill/>
                      <a:prstDash val="lgDash"/>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endParaRPr lang="en-GB" sz="900" dirty="0" smtClean="0">
                        <a:effectLst/>
                        <a:latin typeface="+mn-lt"/>
                      </a:endParaRPr>
                    </a:p>
                    <a:p>
                      <a:pPr algn="ctr">
                        <a:lnSpc>
                          <a:spcPct val="115000"/>
                        </a:lnSpc>
                        <a:spcBef>
                          <a:spcPts val="600"/>
                        </a:spcBef>
                        <a:spcAft>
                          <a:spcPts val="0"/>
                        </a:spcAft>
                      </a:pPr>
                      <a:r>
                        <a:rPr lang="en-GB" sz="900" dirty="0" smtClean="0">
                          <a:effectLst/>
                          <a:latin typeface="+mn-lt"/>
                        </a:rPr>
                        <a:t>Group</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a:effectLst/>
                          <a:latin typeface="+mn-lt"/>
                        </a:rPr>
                        <a:t> </a:t>
                      </a:r>
                      <a:endParaRPr lang="de-DE" sz="900" dirty="0">
                        <a:effectLst/>
                        <a:latin typeface="+mn-lt"/>
                      </a:endParaRPr>
                    </a:p>
                    <a:p>
                      <a:pPr algn="ctr">
                        <a:lnSpc>
                          <a:spcPct val="115000"/>
                        </a:lnSpc>
                        <a:spcBef>
                          <a:spcPts val="600"/>
                        </a:spcBef>
                        <a:spcAft>
                          <a:spcPts val="0"/>
                        </a:spcAft>
                      </a:pPr>
                      <a:r>
                        <a:rPr lang="en-GB" sz="900" dirty="0">
                          <a:effectLst/>
                          <a:latin typeface="+mn-lt"/>
                        </a:rPr>
                        <a:t> </a:t>
                      </a:r>
                      <a:endParaRPr lang="de-DE" sz="900" dirty="0">
                        <a:effectLst/>
                        <a:latin typeface="+mn-lt"/>
                      </a:endParaRPr>
                    </a:p>
                    <a:p>
                      <a:pPr algn="ctr">
                        <a:lnSpc>
                          <a:spcPct val="115000"/>
                        </a:lnSpc>
                        <a:spcBef>
                          <a:spcPts val="600"/>
                        </a:spcBef>
                        <a:spcAft>
                          <a:spcPts val="0"/>
                        </a:spcAft>
                      </a:pPr>
                      <a:r>
                        <a:rPr lang="en-GB" sz="900" i="1" dirty="0">
                          <a:effectLst/>
                          <a:latin typeface="+mn-lt"/>
                        </a:rPr>
                        <a:t>P. nigra</a:t>
                      </a:r>
                      <a:endParaRPr lang="de-DE" sz="900" i="1"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solidFill>
                      <a:schemeClr val="bg1"/>
                    </a:solidFill>
                  </a:tcPr>
                </a:tc>
                <a:tc>
                  <a:txBody>
                    <a:bodyPr/>
                    <a:lstStyle/>
                    <a:p>
                      <a:pPr algn="ctr">
                        <a:lnSpc>
                          <a:spcPct val="115000"/>
                        </a:lnSpc>
                        <a:spcBef>
                          <a:spcPts val="600"/>
                        </a:spcBef>
                        <a:spcAft>
                          <a:spcPts val="0"/>
                        </a:spcAft>
                      </a:pPr>
                      <a:endParaRPr lang="en-GB" sz="900" dirty="0" smtClean="0">
                        <a:effectLst/>
                        <a:latin typeface="+mn-lt"/>
                      </a:endParaRPr>
                    </a:p>
                    <a:p>
                      <a:pPr algn="ctr">
                        <a:lnSpc>
                          <a:spcPct val="115000"/>
                        </a:lnSpc>
                        <a:spcBef>
                          <a:spcPts val="600"/>
                        </a:spcBef>
                        <a:spcAft>
                          <a:spcPts val="0"/>
                        </a:spcAft>
                      </a:pPr>
                      <a:r>
                        <a:rPr lang="en-GB" sz="900" dirty="0" err="1" smtClean="0">
                          <a:effectLst/>
                          <a:latin typeface="+mn-lt"/>
                        </a:rPr>
                        <a:t>cpDNA</a:t>
                      </a:r>
                      <a:endParaRPr lang="de-DE" sz="900" dirty="0">
                        <a:effectLst/>
                        <a:latin typeface="+mn-lt"/>
                      </a:endParaRPr>
                    </a:p>
                    <a:p>
                      <a:pPr algn="ctr">
                        <a:lnSpc>
                          <a:spcPct val="115000"/>
                        </a:lnSpc>
                        <a:spcBef>
                          <a:spcPts val="600"/>
                        </a:spcBef>
                        <a:spcAft>
                          <a:spcPts val="0"/>
                        </a:spcAft>
                      </a:pPr>
                      <a:r>
                        <a:rPr lang="en-GB" sz="900" dirty="0">
                          <a:effectLst/>
                          <a:latin typeface="+mn-lt"/>
                        </a:rPr>
                        <a:t>other</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ctr">
                        <a:lnSpc>
                          <a:spcPct val="115000"/>
                        </a:lnSpc>
                        <a:spcBef>
                          <a:spcPts val="600"/>
                        </a:spcBef>
                        <a:spcAft>
                          <a:spcPts val="0"/>
                        </a:spcAft>
                      </a:pPr>
                      <a:r>
                        <a:rPr lang="en-GB" sz="900" dirty="0">
                          <a:effectLst/>
                          <a:latin typeface="+mn-lt"/>
                        </a:rPr>
                        <a:t> </a:t>
                      </a:r>
                      <a:endParaRPr lang="de-DE" sz="900" dirty="0">
                        <a:effectLst/>
                        <a:latin typeface="+mn-lt"/>
                      </a:endParaRPr>
                    </a:p>
                    <a:p>
                      <a:pPr algn="ctr">
                        <a:lnSpc>
                          <a:spcPct val="115000"/>
                        </a:lnSpc>
                        <a:spcBef>
                          <a:spcPts val="600"/>
                        </a:spcBef>
                        <a:spcAft>
                          <a:spcPts val="0"/>
                        </a:spcAft>
                      </a:pPr>
                      <a:endParaRPr lang="de-DE" sz="900" dirty="0" smtClean="0">
                        <a:effectLst/>
                        <a:latin typeface="+mn-lt"/>
                      </a:endParaRPr>
                    </a:p>
                    <a:p>
                      <a:pPr algn="ctr">
                        <a:lnSpc>
                          <a:spcPct val="115000"/>
                        </a:lnSpc>
                        <a:spcBef>
                          <a:spcPts val="600"/>
                        </a:spcBef>
                        <a:spcAft>
                          <a:spcPts val="0"/>
                        </a:spcAft>
                      </a:pPr>
                      <a:r>
                        <a:rPr lang="en-GB" sz="900" i="1" dirty="0" smtClean="0">
                          <a:effectLst/>
                          <a:latin typeface="+mn-lt"/>
                        </a:rPr>
                        <a:t>P</a:t>
                      </a:r>
                      <a:r>
                        <a:rPr lang="en-GB" sz="900" i="1" dirty="0">
                          <a:effectLst/>
                          <a:latin typeface="+mn-lt"/>
                        </a:rPr>
                        <a:t>. </a:t>
                      </a:r>
                      <a:r>
                        <a:rPr lang="en-GB" sz="900" i="1" dirty="0" err="1">
                          <a:effectLst/>
                          <a:latin typeface="+mn-lt"/>
                        </a:rPr>
                        <a:t>delt</a:t>
                      </a:r>
                      <a:r>
                        <a:rPr lang="en-GB" sz="900" i="1" dirty="0">
                          <a:effectLst/>
                          <a:latin typeface="+mn-lt"/>
                        </a:rPr>
                        <a:t>.</a:t>
                      </a:r>
                      <a:endParaRPr lang="de-DE" sz="900" i="1" dirty="0">
                        <a:effectLst/>
                        <a:latin typeface="+mn-lt"/>
                        <a:ea typeface="Times New Roman" panose="02020603050405020304" pitchFamily="18" charset="0"/>
                        <a:cs typeface="Times New Roman" panose="02020603050405020304" pitchFamily="18" charset="0"/>
                      </a:endParaRPr>
                    </a:p>
                  </a:txBody>
                  <a:tcPr marL="51435" marR="51435" marT="0" marB="0">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a:effectLst/>
                          <a:latin typeface="+mn-lt"/>
                        </a:rPr>
                        <a:t> </a:t>
                      </a:r>
                      <a:endParaRPr lang="de-DE" sz="900" dirty="0">
                        <a:effectLst/>
                        <a:latin typeface="+mn-lt"/>
                      </a:endParaRPr>
                    </a:p>
                    <a:p>
                      <a:pPr algn="ctr">
                        <a:lnSpc>
                          <a:spcPct val="115000"/>
                        </a:lnSpc>
                        <a:spcBef>
                          <a:spcPts val="600"/>
                        </a:spcBef>
                        <a:spcAft>
                          <a:spcPts val="0"/>
                        </a:spcAft>
                      </a:pPr>
                      <a:r>
                        <a:rPr lang="en-GB" sz="900" dirty="0" smtClean="0">
                          <a:effectLst/>
                          <a:latin typeface="+mn-lt"/>
                        </a:rPr>
                        <a:t>Total</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 xmlns:a16="http://schemas.microsoft.com/office/drawing/2014/main" val="544036870"/>
                  </a:ext>
                </a:extLst>
              </a:tr>
              <a:tr h="165959">
                <a:tc>
                  <a:txBody>
                    <a:bodyPr/>
                    <a:lstStyle/>
                    <a:p>
                      <a:pPr algn="ctr">
                        <a:lnSpc>
                          <a:spcPct val="115000"/>
                        </a:lnSpc>
                        <a:spcBef>
                          <a:spcPts val="600"/>
                        </a:spcBef>
                        <a:spcAft>
                          <a:spcPts val="0"/>
                        </a:spcAft>
                      </a:pP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dirty="0">
                          <a:effectLst/>
                          <a:latin typeface="+mn-lt"/>
                        </a:rPr>
                        <a:t>quadrangular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err="1">
                          <a:effectLst/>
                          <a:latin typeface="+mn-lt"/>
                        </a:rPr>
                        <a:t>Rejuven</a:t>
                      </a: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b="0" dirty="0">
                          <a:solidFill>
                            <a:schemeClr val="tx2"/>
                          </a:solidFill>
                          <a:effectLst/>
                          <a:latin typeface="+mn-lt"/>
                          <a:ea typeface="Times New Roman" panose="02020603050405020304" pitchFamily="18" charset="0"/>
                          <a:cs typeface="Times New Roman" panose="02020603050405020304" pitchFamily="18" charset="0"/>
                        </a:rPr>
                        <a:t>10</a:t>
                      </a: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a:lnSpc>
                          <a:spcPct val="115000"/>
                        </a:lnSpc>
                        <a:spcBef>
                          <a:spcPts val="600"/>
                        </a:spcBef>
                        <a:spcAft>
                          <a:spcPts val="0"/>
                        </a:spcAft>
                      </a:pPr>
                      <a:r>
                        <a:rPr lang="en-GB" sz="900" b="0">
                          <a:solidFill>
                            <a:schemeClr val="tx2"/>
                          </a:solidFill>
                          <a:effectLst/>
                          <a:latin typeface="+mn-lt"/>
                          <a:ea typeface="Times New Roman" panose="02020603050405020304" pitchFamily="18" charset="0"/>
                          <a:cs typeface="Times New Roman" panose="02020603050405020304" pitchFamily="18" charset="0"/>
                        </a:rPr>
                        <a:t>-</a:t>
                      </a:r>
                      <a:endParaRPr lang="de-DE" sz="900" b="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solidFill>
                      <a:schemeClr val="bg1"/>
                    </a:solidFill>
                  </a:tcPr>
                </a:tc>
                <a:tc>
                  <a:txBody>
                    <a:bodyPr/>
                    <a:lstStyle/>
                    <a:p>
                      <a:pPr algn="ctr">
                        <a:lnSpc>
                          <a:spcPct val="115000"/>
                        </a:lnSpc>
                        <a:spcBef>
                          <a:spcPts val="600"/>
                        </a:spcBef>
                        <a:spcAft>
                          <a:spcPts val="0"/>
                        </a:spcAft>
                      </a:pPr>
                      <a:r>
                        <a:rPr lang="en-GB" sz="900" b="0">
                          <a:solidFill>
                            <a:schemeClr val="tx2"/>
                          </a:solidFill>
                          <a:effectLst/>
                          <a:latin typeface="+mn-lt"/>
                          <a:ea typeface="Times New Roman" panose="02020603050405020304" pitchFamily="18" charset="0"/>
                          <a:cs typeface="Times New Roman" panose="02020603050405020304" pitchFamily="18" charset="0"/>
                        </a:rPr>
                        <a:t>1</a:t>
                      </a:r>
                      <a:endParaRPr lang="de-DE" sz="900" b="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b="1" dirty="0">
                          <a:solidFill>
                            <a:schemeClr val="tx2"/>
                          </a:solidFill>
                          <a:effectLst/>
                          <a:latin typeface="+mn-lt"/>
                          <a:ea typeface="Times New Roman" panose="02020603050405020304" pitchFamily="18" charset="0"/>
                          <a:cs typeface="Times New Roman" panose="02020603050405020304" pitchFamily="18" charset="0"/>
                        </a:rPr>
                        <a:t>11</a:t>
                      </a:r>
                      <a:endParaRPr lang="de-DE" sz="900" b="1"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 xmlns:a16="http://schemas.microsoft.com/office/drawing/2014/main" val="1481432443"/>
                  </a:ext>
                </a:extLst>
              </a:tr>
              <a:tr h="157734">
                <a:tc>
                  <a:txBody>
                    <a:bodyPr/>
                    <a:lstStyle/>
                    <a:p>
                      <a:pPr algn="ctr">
                        <a:lnSpc>
                          <a:spcPct val="115000"/>
                        </a:lnSpc>
                        <a:spcBef>
                          <a:spcPts val="600"/>
                        </a:spcBef>
                        <a:spcAft>
                          <a:spcPts val="0"/>
                        </a:spcAft>
                      </a:pPr>
                      <a:r>
                        <a:rPr lang="en-GB" sz="900" dirty="0">
                          <a:effectLst/>
                          <a:latin typeface="+mn-lt"/>
                        </a:rPr>
                        <a:t>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dirty="0">
                          <a:effectLst/>
                          <a:latin typeface="+mn-lt"/>
                        </a:rPr>
                        <a:t>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a:effectLst/>
                          <a:latin typeface="+mn-lt"/>
                        </a:rPr>
                        <a:t>Old tree</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1"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 xmlns:a16="http://schemas.microsoft.com/office/drawing/2014/main" val="255071716"/>
                  </a:ext>
                </a:extLst>
              </a:tr>
              <a:tr h="157734">
                <a:tc>
                  <a:txBody>
                    <a:bodyPr/>
                    <a:lstStyle/>
                    <a:p>
                      <a:pPr algn="ctr">
                        <a:lnSpc>
                          <a:spcPct val="115000"/>
                        </a:lnSpc>
                        <a:spcBef>
                          <a:spcPts val="600"/>
                        </a:spcBef>
                        <a:spcAft>
                          <a:spcPts val="0"/>
                        </a:spcAft>
                      </a:pPr>
                      <a:r>
                        <a:rPr lang="en-GB" sz="900" dirty="0">
                          <a:effectLst/>
                          <a:latin typeface="+mn-lt"/>
                        </a:rPr>
                        <a:t>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dirty="0">
                          <a:effectLst/>
                          <a:latin typeface="+mn-lt"/>
                        </a:rPr>
                        <a:t>triangular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err="1">
                          <a:effectLst/>
                          <a:latin typeface="+mn-lt"/>
                        </a:rPr>
                        <a:t>Rejuven</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0">
                          <a:solidFill>
                            <a:schemeClr val="tx2"/>
                          </a:solidFill>
                          <a:effectLst/>
                          <a:latin typeface="+mn-lt"/>
                          <a:ea typeface="Times New Roman" panose="02020603050405020304" pitchFamily="18" charset="0"/>
                          <a:cs typeface="Times New Roman" panose="02020603050405020304" pitchFamily="18" charset="0"/>
                        </a:rPr>
                        <a:t>11</a:t>
                      </a:r>
                      <a:endParaRPr lang="de-DE" sz="900" b="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0" dirty="0">
                          <a:solidFill>
                            <a:schemeClr val="tx2"/>
                          </a:solidFill>
                          <a:effectLst/>
                          <a:latin typeface="+mn-lt"/>
                          <a:ea typeface="Times New Roman" panose="02020603050405020304" pitchFamily="18" charset="0"/>
                          <a:cs typeface="Times New Roman" panose="02020603050405020304" pitchFamily="18" charset="0"/>
                        </a:rPr>
                        <a:t>1</a:t>
                      </a: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0" dirty="0">
                          <a:solidFill>
                            <a:schemeClr val="tx2"/>
                          </a:solidFill>
                          <a:effectLst/>
                          <a:latin typeface="+mn-lt"/>
                          <a:ea typeface="Times New Roman" panose="02020603050405020304" pitchFamily="18" charset="0"/>
                          <a:cs typeface="Times New Roman" panose="02020603050405020304" pitchFamily="18" charset="0"/>
                        </a:rPr>
                        <a:t>2</a:t>
                      </a: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1" dirty="0">
                          <a:solidFill>
                            <a:schemeClr val="tx2"/>
                          </a:solidFill>
                          <a:effectLst/>
                          <a:latin typeface="+mn-lt"/>
                          <a:ea typeface="Times New Roman" panose="02020603050405020304" pitchFamily="18" charset="0"/>
                          <a:cs typeface="Times New Roman" panose="02020603050405020304" pitchFamily="18" charset="0"/>
                        </a:rPr>
                        <a:t>14</a:t>
                      </a:r>
                      <a:endParaRPr lang="de-DE" sz="900" b="1"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extLst>
                  <a:ext uri="{0D108BD9-81ED-4DB2-BD59-A6C34878D82A}">
                    <a16:rowId xmlns="" xmlns:a16="http://schemas.microsoft.com/office/drawing/2014/main" val="2899663118"/>
                  </a:ext>
                </a:extLst>
              </a:tr>
              <a:tr h="157734">
                <a:tc>
                  <a:txBody>
                    <a:bodyPr/>
                    <a:lstStyle/>
                    <a:p>
                      <a:pPr algn="ctr">
                        <a:lnSpc>
                          <a:spcPct val="115000"/>
                        </a:lnSpc>
                        <a:spcBef>
                          <a:spcPts val="600"/>
                        </a:spcBef>
                        <a:spcAft>
                          <a:spcPts val="0"/>
                        </a:spcAft>
                      </a:pPr>
                      <a:r>
                        <a:rPr lang="en-GB" sz="900">
                          <a:effectLst/>
                          <a:latin typeface="+mn-lt"/>
                        </a:rPr>
                        <a:t> </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dirty="0">
                          <a:effectLst/>
                          <a:latin typeface="+mn-lt"/>
                        </a:rPr>
                        <a:t>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a:effectLst/>
                          <a:latin typeface="+mn-lt"/>
                        </a:rPr>
                        <a:t>Old tree</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1"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 xmlns:a16="http://schemas.microsoft.com/office/drawing/2014/main" val="676952357"/>
                  </a:ext>
                </a:extLst>
              </a:tr>
              <a:tr h="157734">
                <a:tc>
                  <a:txBody>
                    <a:bodyPr/>
                    <a:lstStyle/>
                    <a:p>
                      <a:pPr algn="ctr">
                        <a:lnSpc>
                          <a:spcPct val="115000"/>
                        </a:lnSpc>
                        <a:spcBef>
                          <a:spcPts val="600"/>
                        </a:spcBef>
                        <a:spcAft>
                          <a:spcPts val="0"/>
                        </a:spcAft>
                      </a:pPr>
                      <a:r>
                        <a:rPr lang="en-GB" sz="900">
                          <a:effectLst/>
                          <a:latin typeface="+mn-lt"/>
                        </a:rPr>
                        <a:t> </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dirty="0">
                          <a:effectLst/>
                          <a:latin typeface="+mn-lt"/>
                        </a:rPr>
                        <a:t>triangular-oval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err="1">
                          <a:effectLst/>
                          <a:latin typeface="+mn-lt"/>
                        </a:rPr>
                        <a:t>Rejuven</a:t>
                      </a: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0">
                          <a:solidFill>
                            <a:schemeClr val="tx2"/>
                          </a:solidFill>
                          <a:effectLst/>
                          <a:latin typeface="+mn-lt"/>
                          <a:ea typeface="Times New Roman" panose="02020603050405020304" pitchFamily="18" charset="0"/>
                          <a:cs typeface="Times New Roman" panose="02020603050405020304" pitchFamily="18" charset="0"/>
                        </a:rPr>
                        <a:t>57</a:t>
                      </a:r>
                      <a:endParaRPr lang="de-DE" sz="900" b="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0" dirty="0">
                          <a:solidFill>
                            <a:schemeClr val="tx2"/>
                          </a:solidFill>
                          <a:effectLst/>
                          <a:latin typeface="+mn-lt"/>
                          <a:ea typeface="Times New Roman" panose="02020603050405020304" pitchFamily="18" charset="0"/>
                          <a:cs typeface="Times New Roman" panose="02020603050405020304" pitchFamily="18" charset="0"/>
                        </a:rPr>
                        <a:t>2</a:t>
                      </a: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0" dirty="0">
                          <a:solidFill>
                            <a:schemeClr val="tx2"/>
                          </a:solidFill>
                          <a:effectLst/>
                          <a:latin typeface="+mn-lt"/>
                          <a:ea typeface="Times New Roman" panose="02020603050405020304" pitchFamily="18" charset="0"/>
                          <a:cs typeface="Times New Roman" panose="02020603050405020304" pitchFamily="18" charset="0"/>
                        </a:rPr>
                        <a:t>10</a:t>
                      </a: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1" dirty="0">
                          <a:solidFill>
                            <a:schemeClr val="tx2"/>
                          </a:solidFill>
                          <a:effectLst/>
                          <a:latin typeface="+mn-lt"/>
                          <a:ea typeface="Times New Roman" panose="02020603050405020304" pitchFamily="18" charset="0"/>
                          <a:cs typeface="Times New Roman" panose="02020603050405020304" pitchFamily="18" charset="0"/>
                        </a:rPr>
                        <a:t>69</a:t>
                      </a:r>
                      <a:endParaRPr lang="de-DE" sz="900" b="1"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extLst>
                  <a:ext uri="{0D108BD9-81ED-4DB2-BD59-A6C34878D82A}">
                    <a16:rowId xmlns="" xmlns:a16="http://schemas.microsoft.com/office/drawing/2014/main" val="1629776071"/>
                  </a:ext>
                </a:extLst>
              </a:tr>
              <a:tr h="157734">
                <a:tc>
                  <a:txBody>
                    <a:bodyPr/>
                    <a:lstStyle/>
                    <a:p>
                      <a:pPr algn="ctr">
                        <a:lnSpc>
                          <a:spcPct val="115000"/>
                        </a:lnSpc>
                        <a:spcBef>
                          <a:spcPts val="600"/>
                        </a:spcBef>
                        <a:spcAft>
                          <a:spcPts val="0"/>
                        </a:spcAft>
                      </a:pPr>
                      <a:r>
                        <a:rPr lang="en-GB" sz="900">
                          <a:effectLst/>
                          <a:latin typeface="+mn-lt"/>
                        </a:rPr>
                        <a:t> </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dirty="0">
                          <a:effectLst/>
                          <a:latin typeface="+mn-lt"/>
                        </a:rPr>
                        <a:t>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B w="12700" cap="flat" cmpd="sng" algn="ctr">
                      <a:solidFill>
                        <a:schemeClr val="tx1"/>
                      </a:solidFill>
                      <a:prstDash val="lgDash"/>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dirty="0">
                          <a:effectLst/>
                          <a:latin typeface="+mn-lt"/>
                        </a:rPr>
                        <a:t>Old tree</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lgDash"/>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lgDash"/>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B w="12700" cap="flat" cmpd="sng" algn="ctr">
                      <a:solidFill>
                        <a:schemeClr val="tx1"/>
                      </a:solidFill>
                      <a:prstDash val="lgDash"/>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lgDash"/>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1"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lgDash"/>
                      <a:round/>
                      <a:headEnd type="none" w="med" len="med"/>
                      <a:tailEnd type="none" w="med" len="med"/>
                    </a:lnB>
                    <a:solidFill>
                      <a:schemeClr val="bg1"/>
                    </a:solidFill>
                  </a:tcPr>
                </a:tc>
                <a:extLst>
                  <a:ext uri="{0D108BD9-81ED-4DB2-BD59-A6C34878D82A}">
                    <a16:rowId xmlns="" xmlns:a16="http://schemas.microsoft.com/office/drawing/2014/main" val="3267338782"/>
                  </a:ext>
                </a:extLst>
              </a:tr>
              <a:tr h="165959">
                <a:tc>
                  <a:txBody>
                    <a:bodyPr/>
                    <a:lstStyle/>
                    <a:p>
                      <a:pPr algn="ctr">
                        <a:lnSpc>
                          <a:spcPct val="115000"/>
                        </a:lnSpc>
                        <a:spcBef>
                          <a:spcPts val="600"/>
                        </a:spcBef>
                        <a:spcAft>
                          <a:spcPts val="0"/>
                        </a:spcAft>
                      </a:pP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dirty="0">
                          <a:effectLst/>
                          <a:latin typeface="+mn-lt"/>
                        </a:rPr>
                        <a:t>oval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lgDash"/>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dirty="0" err="1">
                          <a:effectLst/>
                          <a:latin typeface="+mn-lt"/>
                        </a:rPr>
                        <a:t>Rejuven</a:t>
                      </a: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0">
                          <a:solidFill>
                            <a:schemeClr val="tx2"/>
                          </a:solidFill>
                          <a:effectLst/>
                          <a:latin typeface="+mn-lt"/>
                          <a:ea typeface="Times New Roman" panose="02020603050405020304" pitchFamily="18" charset="0"/>
                          <a:cs typeface="Times New Roman" panose="02020603050405020304" pitchFamily="18" charset="0"/>
                        </a:rPr>
                        <a:t>-</a:t>
                      </a:r>
                      <a:endParaRPr lang="de-DE" sz="900" b="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lgDash"/>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0">
                          <a:solidFill>
                            <a:schemeClr val="tx2"/>
                          </a:solidFill>
                          <a:effectLst/>
                          <a:latin typeface="+mn-lt"/>
                          <a:ea typeface="Times New Roman" panose="02020603050405020304" pitchFamily="18" charset="0"/>
                          <a:cs typeface="Times New Roman" panose="02020603050405020304" pitchFamily="18" charset="0"/>
                        </a:rPr>
                        <a:t>1</a:t>
                      </a:r>
                      <a:endParaRPr lang="de-DE" sz="900" b="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T w="12700" cap="flat" cmpd="sng" algn="ctr">
                      <a:solidFill>
                        <a:schemeClr val="tx1"/>
                      </a:solidFill>
                      <a:prstDash val="lgDash"/>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0" dirty="0">
                          <a:solidFill>
                            <a:schemeClr val="tx2"/>
                          </a:solidFill>
                          <a:effectLst/>
                          <a:latin typeface="+mn-lt"/>
                          <a:ea typeface="Times New Roman" panose="02020603050405020304" pitchFamily="18" charset="0"/>
                          <a:cs typeface="Times New Roman" panose="02020603050405020304" pitchFamily="18" charset="0"/>
                        </a:rPr>
                        <a:t>1</a:t>
                      </a: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1" dirty="0">
                          <a:solidFill>
                            <a:schemeClr val="tx2"/>
                          </a:solidFill>
                          <a:effectLst/>
                          <a:latin typeface="+mn-lt"/>
                          <a:ea typeface="Times New Roman" panose="02020603050405020304" pitchFamily="18" charset="0"/>
                          <a:cs typeface="Times New Roman" panose="02020603050405020304" pitchFamily="18" charset="0"/>
                        </a:rPr>
                        <a:t>2</a:t>
                      </a:r>
                      <a:endParaRPr lang="de-DE" sz="900" b="1"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solidFill>
                      <a:schemeClr val="bg1"/>
                    </a:solidFill>
                  </a:tcPr>
                </a:tc>
                <a:extLst>
                  <a:ext uri="{0D108BD9-81ED-4DB2-BD59-A6C34878D82A}">
                    <a16:rowId xmlns="" xmlns:a16="http://schemas.microsoft.com/office/drawing/2014/main" val="1147858783"/>
                  </a:ext>
                </a:extLst>
              </a:tr>
              <a:tr h="157734">
                <a:tc>
                  <a:txBody>
                    <a:bodyPr/>
                    <a:lstStyle/>
                    <a:p>
                      <a:pPr algn="ctr">
                        <a:lnSpc>
                          <a:spcPct val="115000"/>
                        </a:lnSpc>
                        <a:spcBef>
                          <a:spcPts val="600"/>
                        </a:spcBef>
                        <a:spcAft>
                          <a:spcPts val="0"/>
                        </a:spcAft>
                      </a:pPr>
                      <a:r>
                        <a:rPr lang="en-GB" sz="900">
                          <a:effectLst/>
                          <a:latin typeface="+mn-lt"/>
                        </a:rPr>
                        <a:t> </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dirty="0">
                          <a:effectLst/>
                          <a:latin typeface="+mn-lt"/>
                        </a:rPr>
                        <a:t>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a:effectLst/>
                          <a:latin typeface="+mn-lt"/>
                        </a:rPr>
                        <a:t>Old tree</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1"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 xmlns:a16="http://schemas.microsoft.com/office/drawing/2014/main" val="2254039330"/>
                  </a:ext>
                </a:extLst>
              </a:tr>
              <a:tr h="157734">
                <a:tc>
                  <a:txBody>
                    <a:bodyPr/>
                    <a:lstStyle/>
                    <a:p>
                      <a:pPr algn="ctr">
                        <a:lnSpc>
                          <a:spcPct val="115000"/>
                        </a:lnSpc>
                        <a:spcBef>
                          <a:spcPts val="600"/>
                        </a:spcBef>
                        <a:spcAft>
                          <a:spcPts val="0"/>
                        </a:spcAft>
                      </a:pPr>
                      <a:r>
                        <a:rPr lang="en-GB" sz="900">
                          <a:effectLst/>
                          <a:latin typeface="+mn-lt"/>
                        </a:rPr>
                        <a:t> </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dirty="0">
                          <a:effectLst/>
                          <a:latin typeface="+mn-lt"/>
                        </a:rPr>
                        <a:t>ovate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err="1">
                          <a:effectLst/>
                          <a:latin typeface="+mn-lt"/>
                        </a:rPr>
                        <a:t>Rejuven</a:t>
                      </a: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0">
                          <a:solidFill>
                            <a:schemeClr val="tx2"/>
                          </a:solidFill>
                          <a:effectLst/>
                          <a:latin typeface="+mn-lt"/>
                          <a:ea typeface="Times New Roman" panose="02020603050405020304" pitchFamily="18" charset="0"/>
                          <a:cs typeface="Times New Roman" panose="02020603050405020304" pitchFamily="18" charset="0"/>
                        </a:rPr>
                        <a:t>1</a:t>
                      </a:r>
                      <a:endParaRPr lang="de-DE" sz="900" b="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0" dirty="0">
                          <a:solidFill>
                            <a:schemeClr val="tx2"/>
                          </a:solidFill>
                          <a:effectLst/>
                          <a:latin typeface="+mn-lt"/>
                          <a:ea typeface="Times New Roman" panose="02020603050405020304" pitchFamily="18" charset="0"/>
                          <a:cs typeface="Times New Roman" panose="02020603050405020304" pitchFamily="18" charset="0"/>
                        </a:rPr>
                        <a:t>30</a:t>
                      </a: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0" dirty="0">
                          <a:solidFill>
                            <a:schemeClr val="tx2"/>
                          </a:solidFill>
                          <a:effectLst/>
                          <a:latin typeface="+mn-lt"/>
                          <a:ea typeface="Times New Roman" panose="02020603050405020304" pitchFamily="18" charset="0"/>
                          <a:cs typeface="Times New Roman" panose="02020603050405020304" pitchFamily="18" charset="0"/>
                        </a:rPr>
                        <a:t>2</a:t>
                      </a: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1" dirty="0">
                          <a:solidFill>
                            <a:schemeClr val="tx2"/>
                          </a:solidFill>
                          <a:effectLst/>
                          <a:latin typeface="+mn-lt"/>
                          <a:ea typeface="Times New Roman" panose="02020603050405020304" pitchFamily="18" charset="0"/>
                          <a:cs typeface="Times New Roman" panose="02020603050405020304" pitchFamily="18" charset="0"/>
                        </a:rPr>
                        <a:t>33</a:t>
                      </a:r>
                      <a:endParaRPr lang="de-DE" sz="900" b="1"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extLst>
                  <a:ext uri="{0D108BD9-81ED-4DB2-BD59-A6C34878D82A}">
                    <a16:rowId xmlns="" xmlns:a16="http://schemas.microsoft.com/office/drawing/2014/main" val="747781226"/>
                  </a:ext>
                </a:extLst>
              </a:tr>
              <a:tr h="157734">
                <a:tc>
                  <a:txBody>
                    <a:bodyPr/>
                    <a:lstStyle/>
                    <a:p>
                      <a:pPr algn="ctr">
                        <a:lnSpc>
                          <a:spcPct val="115000"/>
                        </a:lnSpc>
                        <a:spcBef>
                          <a:spcPts val="600"/>
                        </a:spcBef>
                        <a:spcAft>
                          <a:spcPts val="0"/>
                        </a:spcAft>
                      </a:pPr>
                      <a:r>
                        <a:rPr lang="en-GB" sz="900">
                          <a:effectLst/>
                          <a:latin typeface="+mn-lt"/>
                        </a:rPr>
                        <a:t> </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dirty="0">
                          <a:effectLst/>
                          <a:latin typeface="+mn-lt"/>
                        </a:rPr>
                        <a:t>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a:effectLst/>
                          <a:latin typeface="+mn-lt"/>
                        </a:rPr>
                        <a:t>Old tree</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1"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 xmlns:a16="http://schemas.microsoft.com/office/drawing/2014/main" val="45673841"/>
                  </a:ext>
                </a:extLst>
              </a:tr>
              <a:tr h="157734">
                <a:tc>
                  <a:txBody>
                    <a:bodyPr/>
                    <a:lstStyle/>
                    <a:p>
                      <a:pPr algn="ctr">
                        <a:lnSpc>
                          <a:spcPct val="115000"/>
                        </a:lnSpc>
                        <a:spcBef>
                          <a:spcPts val="600"/>
                        </a:spcBef>
                        <a:spcAft>
                          <a:spcPts val="0"/>
                        </a:spcAft>
                      </a:pPr>
                      <a:r>
                        <a:rPr lang="en-GB" sz="900">
                          <a:effectLst/>
                          <a:latin typeface="+mn-lt"/>
                        </a:rPr>
                        <a:t> </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dirty="0" err="1">
                          <a:effectLst/>
                          <a:latin typeface="+mn-lt"/>
                        </a:rPr>
                        <a:t>ov</a:t>
                      </a:r>
                      <a:r>
                        <a:rPr lang="de-DE" sz="900" dirty="0" err="1">
                          <a:effectLst/>
                          <a:latin typeface="+mn-lt"/>
                        </a:rPr>
                        <a:t>ate-lanceolate</a:t>
                      </a:r>
                      <a:r>
                        <a:rPr lang="de-DE" sz="900" dirty="0">
                          <a:effectLst/>
                          <a:latin typeface="+mn-lt"/>
                        </a:rPr>
                        <a:t>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err="1">
                          <a:effectLst/>
                          <a:latin typeface="+mn-lt"/>
                        </a:rPr>
                        <a:t>Rejuven</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de-DE" sz="900" b="0">
                          <a:solidFill>
                            <a:schemeClr val="tx2"/>
                          </a:solidFill>
                          <a:effectLst/>
                          <a:latin typeface="+mn-lt"/>
                          <a:ea typeface="Times New Roman" panose="02020603050405020304" pitchFamily="18" charset="0"/>
                          <a:cs typeface="Times New Roman" panose="02020603050405020304" pitchFamily="18" charset="0"/>
                        </a:rPr>
                        <a:t>1</a:t>
                      </a: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de-DE" sz="900" b="0">
                          <a:solidFill>
                            <a:schemeClr val="tx2"/>
                          </a:solidFill>
                          <a:effectLst/>
                          <a:latin typeface="+mn-lt"/>
                          <a:ea typeface="Times New Roman" panose="02020603050405020304" pitchFamily="18" charset="0"/>
                          <a:cs typeface="Times New Roman" panose="02020603050405020304" pitchFamily="18" charset="0"/>
                        </a:rPr>
                        <a:t>10</a:t>
                      </a:r>
                    </a:p>
                  </a:txBody>
                  <a:tcPr marL="51435" marR="51435" marT="0" marB="0" anchor="ct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de-DE" sz="900" b="0" dirty="0">
                          <a:solidFill>
                            <a:schemeClr val="tx2"/>
                          </a:solidFill>
                          <a:effectLst/>
                          <a:latin typeface="+mn-lt"/>
                          <a:ea typeface="Times New Roman" panose="02020603050405020304" pitchFamily="18" charset="0"/>
                          <a:cs typeface="Times New Roman" panose="02020603050405020304" pitchFamily="18" charset="0"/>
                        </a:rPr>
                        <a:t>1</a:t>
                      </a: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de-DE" sz="900" b="1" dirty="0">
                          <a:solidFill>
                            <a:schemeClr val="tx2"/>
                          </a:solidFill>
                          <a:effectLst/>
                          <a:latin typeface="+mn-lt"/>
                          <a:ea typeface="Times New Roman" panose="02020603050405020304" pitchFamily="18" charset="0"/>
                          <a:cs typeface="Times New Roman" panose="02020603050405020304" pitchFamily="18" charset="0"/>
                        </a:rPr>
                        <a:t>12</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extLst>
                  <a:ext uri="{0D108BD9-81ED-4DB2-BD59-A6C34878D82A}">
                    <a16:rowId xmlns="" xmlns:a16="http://schemas.microsoft.com/office/drawing/2014/main" val="1210356136"/>
                  </a:ext>
                </a:extLst>
              </a:tr>
              <a:tr h="157734">
                <a:tc>
                  <a:txBody>
                    <a:bodyPr/>
                    <a:lstStyle/>
                    <a:p>
                      <a:pPr algn="ctr">
                        <a:lnSpc>
                          <a:spcPct val="115000"/>
                        </a:lnSpc>
                        <a:spcBef>
                          <a:spcPts val="600"/>
                        </a:spcBef>
                        <a:spcAft>
                          <a:spcPts val="0"/>
                        </a:spcAft>
                      </a:pPr>
                      <a:r>
                        <a:rPr lang="en-GB" sz="900">
                          <a:effectLst/>
                          <a:latin typeface="+mn-lt"/>
                        </a:rPr>
                        <a:t> </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a:effectLst/>
                          <a:latin typeface="+mn-lt"/>
                        </a:rPr>
                        <a:t> </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a:effectLst/>
                          <a:latin typeface="+mn-lt"/>
                        </a:rPr>
                        <a:t>Old tree</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1"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 xmlns:a16="http://schemas.microsoft.com/office/drawing/2014/main" val="2033698763"/>
                  </a:ext>
                </a:extLst>
              </a:tr>
              <a:tr h="157734">
                <a:tc>
                  <a:txBody>
                    <a:bodyPr/>
                    <a:lstStyle/>
                    <a:p>
                      <a:pPr algn="ctr">
                        <a:lnSpc>
                          <a:spcPct val="115000"/>
                        </a:lnSpc>
                        <a:spcBef>
                          <a:spcPts val="600"/>
                        </a:spcBef>
                        <a:spcAft>
                          <a:spcPts val="0"/>
                        </a:spcAft>
                      </a:pPr>
                      <a:r>
                        <a:rPr lang="en-GB" sz="900">
                          <a:effectLst/>
                          <a:latin typeface="+mn-lt"/>
                        </a:rPr>
                        <a:t> </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de-DE" sz="900">
                          <a:effectLst/>
                          <a:latin typeface="+mn-lt"/>
                        </a:rPr>
                        <a:t>elliptic </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err="1">
                          <a:effectLst/>
                          <a:latin typeface="+mn-lt"/>
                        </a:rPr>
                        <a:t>Rejuven</a:t>
                      </a: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de-DE" sz="900" b="0">
                          <a:solidFill>
                            <a:schemeClr val="tx2"/>
                          </a:solidFill>
                          <a:effectLst/>
                          <a:latin typeface="+mn-lt"/>
                          <a:ea typeface="Times New Roman" panose="02020603050405020304" pitchFamily="18" charset="0"/>
                          <a:cs typeface="Times New Roman" panose="02020603050405020304" pitchFamily="18" charset="0"/>
                        </a:rPr>
                        <a:t>-</a:t>
                      </a: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de-DE" sz="900" b="0">
                          <a:solidFill>
                            <a:schemeClr val="tx2"/>
                          </a:solidFill>
                          <a:effectLst/>
                          <a:latin typeface="+mn-lt"/>
                          <a:ea typeface="Times New Roman" panose="02020603050405020304" pitchFamily="18" charset="0"/>
                          <a:cs typeface="Times New Roman" panose="02020603050405020304" pitchFamily="18" charset="0"/>
                        </a:rPr>
                        <a:t>2</a:t>
                      </a:r>
                    </a:p>
                  </a:txBody>
                  <a:tcPr marL="51435" marR="51435" marT="0" marB="0" anchor="ct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de-DE" sz="900" b="0" dirty="0">
                          <a:solidFill>
                            <a:schemeClr val="tx2"/>
                          </a:solidFill>
                          <a:effectLst/>
                          <a:latin typeface="+mn-lt"/>
                          <a:ea typeface="Times New Roman" panose="02020603050405020304" pitchFamily="18" charset="0"/>
                          <a:cs typeface="Times New Roman" panose="02020603050405020304" pitchFamily="18" charset="0"/>
                        </a:rPr>
                        <a:t>-</a:t>
                      </a: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de-DE" sz="900" b="1" dirty="0">
                          <a:solidFill>
                            <a:schemeClr val="tx2"/>
                          </a:solidFill>
                          <a:effectLst/>
                          <a:latin typeface="+mn-lt"/>
                          <a:ea typeface="Times New Roman" panose="02020603050405020304" pitchFamily="18" charset="0"/>
                          <a:cs typeface="Times New Roman" panose="02020603050405020304" pitchFamily="18" charset="0"/>
                        </a:rPr>
                        <a:t>2</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extLst>
                  <a:ext uri="{0D108BD9-81ED-4DB2-BD59-A6C34878D82A}">
                    <a16:rowId xmlns="" xmlns:a16="http://schemas.microsoft.com/office/drawing/2014/main" val="3142240964"/>
                  </a:ext>
                </a:extLst>
              </a:tr>
              <a:tr h="157734">
                <a:tc>
                  <a:txBody>
                    <a:bodyPr/>
                    <a:lstStyle/>
                    <a:p>
                      <a:pPr algn="ctr">
                        <a:lnSpc>
                          <a:spcPct val="115000"/>
                        </a:lnSpc>
                        <a:spcBef>
                          <a:spcPts val="600"/>
                        </a:spcBef>
                        <a:spcAft>
                          <a:spcPts val="0"/>
                        </a:spcAft>
                      </a:pPr>
                      <a:r>
                        <a:rPr lang="en-GB" sz="900">
                          <a:effectLst/>
                          <a:latin typeface="+mn-lt"/>
                        </a:rPr>
                        <a:t> </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de-DE" sz="900" dirty="0">
                          <a:effectLst/>
                          <a:latin typeface="+mn-lt"/>
                        </a:rPr>
                        <a:t>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B w="12700" cap="flat" cmpd="sng" algn="ctr">
                      <a:solidFill>
                        <a:schemeClr val="tx2"/>
                      </a:solidFill>
                      <a:prstDash val="lgDash"/>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dirty="0">
                          <a:effectLst/>
                          <a:latin typeface="+mn-lt"/>
                        </a:rPr>
                        <a:t>Old tree</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2"/>
                      </a:solidFill>
                      <a:prstDash val="lgDash"/>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B w="12700" cap="flat" cmpd="sng" algn="ctr">
                      <a:solidFill>
                        <a:schemeClr val="tx2"/>
                      </a:solidFill>
                      <a:prstDash val="lgDash"/>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B w="12700" cap="flat" cmpd="sng" algn="ctr">
                      <a:solidFill>
                        <a:schemeClr val="tx2"/>
                      </a:solidFill>
                      <a:prstDash val="lgDash"/>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0"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B w="12700" cap="flat" cmpd="sng" algn="ctr">
                      <a:solidFill>
                        <a:schemeClr val="tx2"/>
                      </a:solidFill>
                      <a:prstDash val="lgDash"/>
                      <a:round/>
                      <a:headEnd type="none" w="med" len="med"/>
                      <a:tailEnd type="none" w="med" len="med"/>
                    </a:lnB>
                    <a:solidFill>
                      <a:schemeClr val="bg1"/>
                    </a:solidFill>
                  </a:tcPr>
                </a:tc>
                <a:tc>
                  <a:txBody>
                    <a:bodyPr/>
                    <a:lstStyle/>
                    <a:p>
                      <a:pPr algn="ctr">
                        <a:lnSpc>
                          <a:spcPct val="115000"/>
                        </a:lnSpc>
                        <a:spcBef>
                          <a:spcPts val="600"/>
                        </a:spcBef>
                        <a:spcAft>
                          <a:spcPts val="0"/>
                        </a:spcAft>
                      </a:pPr>
                      <a:endParaRPr lang="de-DE" sz="900" b="1"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2"/>
                      </a:solidFill>
                      <a:prstDash val="lgDash"/>
                      <a:round/>
                      <a:headEnd type="none" w="med" len="med"/>
                      <a:tailEnd type="none" w="med" len="med"/>
                    </a:lnB>
                    <a:solidFill>
                      <a:schemeClr val="bg1"/>
                    </a:solidFill>
                  </a:tcPr>
                </a:tc>
                <a:extLst>
                  <a:ext uri="{0D108BD9-81ED-4DB2-BD59-A6C34878D82A}">
                    <a16:rowId xmlns="" xmlns:a16="http://schemas.microsoft.com/office/drawing/2014/main" val="3269188933"/>
                  </a:ext>
                </a:extLst>
              </a:tr>
              <a:tr h="189000">
                <a:tc>
                  <a:txBody>
                    <a:bodyPr/>
                    <a:lstStyle/>
                    <a:p>
                      <a:pPr algn="ctr">
                        <a:lnSpc>
                          <a:spcPct val="115000"/>
                        </a:lnSpc>
                        <a:spcBef>
                          <a:spcPts val="600"/>
                        </a:spcBef>
                        <a:spcAft>
                          <a:spcPts val="0"/>
                        </a:spcAft>
                      </a:pPr>
                      <a:r>
                        <a:rPr lang="en-GB" sz="900" dirty="0">
                          <a:effectLst/>
                          <a:latin typeface="+mn-lt"/>
                        </a:rPr>
                        <a:t>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dirty="0" smtClean="0">
                          <a:effectLst/>
                          <a:latin typeface="+mn-lt"/>
                        </a:rPr>
                        <a:t>Total</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tx2"/>
                      </a:solidFill>
                      <a:prstDash val="lgDash"/>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dirty="0">
                          <a:effectLst/>
                          <a:latin typeface="+mn-lt"/>
                        </a:rPr>
                        <a:t>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lgDash"/>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1">
                          <a:solidFill>
                            <a:schemeClr val="tx2"/>
                          </a:solidFill>
                          <a:effectLst/>
                          <a:latin typeface="+mn-lt"/>
                          <a:ea typeface="Times New Roman" panose="02020603050405020304" pitchFamily="18" charset="0"/>
                          <a:cs typeface="Times New Roman" panose="02020603050405020304" pitchFamily="18" charset="0"/>
                        </a:rPr>
                        <a:t>80</a:t>
                      </a:r>
                      <a:endParaRPr lang="de-DE" sz="900" b="1">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tx2"/>
                      </a:solidFill>
                      <a:prstDash val="lgDash"/>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1">
                          <a:solidFill>
                            <a:schemeClr val="tx2"/>
                          </a:solidFill>
                          <a:effectLst/>
                          <a:latin typeface="+mn-lt"/>
                          <a:ea typeface="Times New Roman" panose="02020603050405020304" pitchFamily="18" charset="0"/>
                          <a:cs typeface="Times New Roman" panose="02020603050405020304" pitchFamily="18" charset="0"/>
                        </a:rPr>
                        <a:t>46</a:t>
                      </a:r>
                      <a:endParaRPr lang="de-DE" sz="900" b="1">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T w="12700" cap="flat" cmpd="sng" algn="ctr">
                      <a:solidFill>
                        <a:schemeClr val="tx2"/>
                      </a:solidFill>
                      <a:prstDash val="lgDash"/>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1" dirty="0">
                          <a:solidFill>
                            <a:schemeClr val="tx2"/>
                          </a:solidFill>
                          <a:effectLst/>
                          <a:latin typeface="+mn-lt"/>
                          <a:ea typeface="Times New Roman" panose="02020603050405020304" pitchFamily="18" charset="0"/>
                          <a:cs typeface="Times New Roman" panose="02020603050405020304" pitchFamily="18" charset="0"/>
                        </a:rPr>
                        <a:t>17</a:t>
                      </a:r>
                      <a:endParaRPr lang="de-DE" sz="900" b="1"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tx2"/>
                      </a:solidFill>
                      <a:prstDash val="lgDash"/>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1" dirty="0">
                          <a:solidFill>
                            <a:schemeClr val="tx2"/>
                          </a:solidFill>
                          <a:effectLst/>
                          <a:latin typeface="+mn-lt"/>
                          <a:ea typeface="Times New Roman" panose="02020603050405020304" pitchFamily="18" charset="0"/>
                          <a:cs typeface="Times New Roman" panose="02020603050405020304" pitchFamily="18" charset="0"/>
                        </a:rPr>
                        <a:t>143</a:t>
                      </a:r>
                      <a:endParaRPr lang="de-DE" sz="900" b="1" dirty="0">
                        <a:solidFill>
                          <a:schemeClr val="tx2"/>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lgDash"/>
                      <a:round/>
                      <a:headEnd type="none" w="med" len="med"/>
                      <a:tailEnd type="none" w="med" len="med"/>
                    </a:lnT>
                    <a:solidFill>
                      <a:schemeClr val="bg1"/>
                    </a:solidFill>
                  </a:tcPr>
                </a:tc>
                <a:extLst>
                  <a:ext uri="{0D108BD9-81ED-4DB2-BD59-A6C34878D82A}">
                    <a16:rowId xmlns="" xmlns:a16="http://schemas.microsoft.com/office/drawing/2014/main" val="2039259478"/>
                  </a:ext>
                </a:extLst>
              </a:tr>
            </a:tbl>
          </a:graphicData>
        </a:graphic>
      </p:graphicFrame>
      <p:sp>
        <p:nvSpPr>
          <p:cNvPr id="3" name="Titel 2"/>
          <p:cNvSpPr>
            <a:spLocks noGrp="1"/>
          </p:cNvSpPr>
          <p:nvPr>
            <p:ph type="title"/>
          </p:nvPr>
        </p:nvSpPr>
        <p:spPr/>
        <p:txBody>
          <a:bodyPr/>
          <a:lstStyle/>
          <a:p>
            <a:r>
              <a:rPr lang="en-GB" dirty="0" smtClean="0"/>
              <a:t>Results</a:t>
            </a:r>
            <a:br>
              <a:rPr lang="en-GB" dirty="0" smtClean="0"/>
            </a:br>
            <a:r>
              <a:rPr lang="en-GB" b="0" dirty="0" smtClean="0"/>
              <a:t>Condition of </a:t>
            </a:r>
            <a:r>
              <a:rPr lang="en-GB" b="0" i="1" dirty="0" smtClean="0"/>
              <a:t>Populus</a:t>
            </a:r>
            <a:r>
              <a:rPr lang="en-GB" b="0" dirty="0" smtClean="0"/>
              <a:t> rejuvenation: West Slovakia vs. Germany</a:t>
            </a:r>
            <a:endParaRPr lang="en-GB" b="0" dirty="0"/>
          </a:p>
        </p:txBody>
      </p:sp>
      <p:sp>
        <p:nvSpPr>
          <p:cNvPr id="2" name="Inhaltsplatzhalter 1"/>
          <p:cNvSpPr>
            <a:spLocks noGrp="1"/>
          </p:cNvSpPr>
          <p:nvPr>
            <p:ph sz="quarter" idx="10"/>
          </p:nvPr>
        </p:nvSpPr>
        <p:spPr>
          <a:xfrm>
            <a:off x="576623" y="1970484"/>
            <a:ext cx="8441951" cy="3353569"/>
          </a:xfrm>
          <a:noFill/>
        </p:spPr>
        <p:txBody>
          <a:bodyPr/>
          <a:lstStyle/>
          <a:p>
            <a:pPr>
              <a:spcBef>
                <a:spcPts val="0"/>
              </a:spcBef>
              <a:spcAft>
                <a:spcPts val="450"/>
              </a:spcAft>
            </a:pPr>
            <a:r>
              <a:rPr lang="en-GB" dirty="0"/>
              <a:t>R</a:t>
            </a:r>
            <a:r>
              <a:rPr lang="en-GB" dirty="0" smtClean="0"/>
              <a:t>elatively less </a:t>
            </a:r>
            <a:r>
              <a:rPr lang="en-GB" i="1" dirty="0" smtClean="0"/>
              <a:t>P. deltoides </a:t>
            </a:r>
            <a:r>
              <a:rPr lang="en-GB" dirty="0" err="1" smtClean="0"/>
              <a:t>cpDNA</a:t>
            </a:r>
            <a:r>
              <a:rPr lang="en-GB" dirty="0" smtClean="0"/>
              <a:t>, less </a:t>
            </a:r>
            <a:r>
              <a:rPr lang="en-GB" i="1" dirty="0" smtClean="0"/>
              <a:t>Tacamahaca</a:t>
            </a:r>
            <a:r>
              <a:rPr lang="en-GB" dirty="0" smtClean="0"/>
              <a:t> in SK than in DE</a:t>
            </a:r>
            <a:endParaRPr lang="en-GB" dirty="0"/>
          </a:p>
        </p:txBody>
      </p:sp>
      <p:graphicFrame>
        <p:nvGraphicFramePr>
          <p:cNvPr id="5" name="Tabelle 4"/>
          <p:cNvGraphicFramePr>
            <a:graphicFrameLocks noGrp="1"/>
          </p:cNvGraphicFramePr>
          <p:nvPr>
            <p:extLst/>
          </p:nvPr>
        </p:nvGraphicFramePr>
        <p:xfrm>
          <a:off x="869592" y="2392120"/>
          <a:ext cx="5158676" cy="3039328"/>
        </p:xfrm>
        <a:graphic>
          <a:graphicData uri="http://schemas.openxmlformats.org/drawingml/2006/table">
            <a:tbl>
              <a:tblPr firstRow="1" firstCol="1" bandRow="1">
                <a:tableStyleId>{9D7B26C5-4107-4FEC-AEDC-1716B250A1EF}</a:tableStyleId>
              </a:tblPr>
              <a:tblGrid>
                <a:gridCol w="782904">
                  <a:extLst>
                    <a:ext uri="{9D8B030D-6E8A-4147-A177-3AD203B41FA5}">
                      <a16:colId xmlns="" xmlns:a16="http://schemas.microsoft.com/office/drawing/2014/main" val="3674052979"/>
                    </a:ext>
                  </a:extLst>
                </a:gridCol>
                <a:gridCol w="1031735">
                  <a:extLst>
                    <a:ext uri="{9D8B030D-6E8A-4147-A177-3AD203B41FA5}">
                      <a16:colId xmlns="" xmlns:a16="http://schemas.microsoft.com/office/drawing/2014/main" val="359468116"/>
                    </a:ext>
                  </a:extLst>
                </a:gridCol>
                <a:gridCol w="752245">
                  <a:extLst>
                    <a:ext uri="{9D8B030D-6E8A-4147-A177-3AD203B41FA5}">
                      <a16:colId xmlns="" xmlns:a16="http://schemas.microsoft.com/office/drawing/2014/main" val="444783942"/>
                    </a:ext>
                  </a:extLst>
                </a:gridCol>
                <a:gridCol w="647948">
                  <a:extLst>
                    <a:ext uri="{9D8B030D-6E8A-4147-A177-3AD203B41FA5}">
                      <a16:colId xmlns="" xmlns:a16="http://schemas.microsoft.com/office/drawing/2014/main" val="3057752853"/>
                    </a:ext>
                  </a:extLst>
                </a:gridCol>
                <a:gridCol w="647948">
                  <a:extLst>
                    <a:ext uri="{9D8B030D-6E8A-4147-A177-3AD203B41FA5}">
                      <a16:colId xmlns="" xmlns:a16="http://schemas.microsoft.com/office/drawing/2014/main" val="4292491250"/>
                    </a:ext>
                  </a:extLst>
                </a:gridCol>
                <a:gridCol w="647948">
                  <a:extLst>
                    <a:ext uri="{9D8B030D-6E8A-4147-A177-3AD203B41FA5}">
                      <a16:colId xmlns="" xmlns:a16="http://schemas.microsoft.com/office/drawing/2014/main" val="4116710693"/>
                    </a:ext>
                  </a:extLst>
                </a:gridCol>
                <a:gridCol w="647948">
                  <a:extLst>
                    <a:ext uri="{9D8B030D-6E8A-4147-A177-3AD203B41FA5}">
                      <a16:colId xmlns="" xmlns:a16="http://schemas.microsoft.com/office/drawing/2014/main" val="433974184"/>
                    </a:ext>
                  </a:extLst>
                </a:gridCol>
              </a:tblGrid>
              <a:tr h="587502">
                <a:tc>
                  <a:txBody>
                    <a:bodyPr/>
                    <a:lstStyle/>
                    <a:p>
                      <a:pPr algn="ctr">
                        <a:lnSpc>
                          <a:spcPct val="115000"/>
                        </a:lnSpc>
                        <a:spcBef>
                          <a:spcPts val="600"/>
                        </a:spcBef>
                        <a:spcAft>
                          <a:spcPts val="0"/>
                        </a:spcAft>
                      </a:pP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endParaRPr lang="en-GB" sz="900" dirty="0" smtClean="0">
                        <a:effectLst/>
                        <a:latin typeface="+mn-lt"/>
                      </a:endParaRPr>
                    </a:p>
                    <a:p>
                      <a:pPr algn="ctr">
                        <a:lnSpc>
                          <a:spcPct val="115000"/>
                        </a:lnSpc>
                        <a:spcBef>
                          <a:spcPts val="600"/>
                        </a:spcBef>
                        <a:spcAft>
                          <a:spcPts val="0"/>
                        </a:spcAft>
                      </a:pPr>
                      <a:r>
                        <a:rPr lang="en-GB" sz="900" dirty="0" smtClean="0">
                          <a:effectLst/>
                          <a:latin typeface="+mn-lt"/>
                        </a:rPr>
                        <a:t>Main </a:t>
                      </a:r>
                      <a:r>
                        <a:rPr lang="en-GB" sz="900" dirty="0">
                          <a:effectLst/>
                          <a:latin typeface="+mn-lt"/>
                        </a:rPr>
                        <a:t>Leaf Phenotype</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noFill/>
                      <a:prstDash val="lgDash"/>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endParaRPr lang="en-GB" sz="900" dirty="0" smtClean="0">
                        <a:effectLst/>
                        <a:latin typeface="+mn-lt"/>
                      </a:endParaRPr>
                    </a:p>
                    <a:p>
                      <a:pPr algn="ctr">
                        <a:lnSpc>
                          <a:spcPct val="115000"/>
                        </a:lnSpc>
                        <a:spcBef>
                          <a:spcPts val="600"/>
                        </a:spcBef>
                        <a:spcAft>
                          <a:spcPts val="0"/>
                        </a:spcAft>
                      </a:pPr>
                      <a:r>
                        <a:rPr lang="en-GB" sz="900" dirty="0" smtClean="0">
                          <a:effectLst/>
                          <a:latin typeface="+mn-lt"/>
                        </a:rPr>
                        <a:t>Group</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a:effectLst/>
                          <a:latin typeface="+mn-lt"/>
                        </a:rPr>
                        <a:t> </a:t>
                      </a:r>
                      <a:endParaRPr lang="de-DE" sz="900" dirty="0">
                        <a:effectLst/>
                        <a:latin typeface="+mn-lt"/>
                      </a:endParaRPr>
                    </a:p>
                    <a:p>
                      <a:pPr algn="ctr">
                        <a:lnSpc>
                          <a:spcPct val="115000"/>
                        </a:lnSpc>
                        <a:spcBef>
                          <a:spcPts val="600"/>
                        </a:spcBef>
                        <a:spcAft>
                          <a:spcPts val="0"/>
                        </a:spcAft>
                      </a:pPr>
                      <a:r>
                        <a:rPr lang="en-GB" sz="900" dirty="0">
                          <a:effectLst/>
                          <a:latin typeface="+mn-lt"/>
                        </a:rPr>
                        <a:t> </a:t>
                      </a:r>
                      <a:endParaRPr lang="de-DE" sz="900" dirty="0">
                        <a:effectLst/>
                        <a:latin typeface="+mn-lt"/>
                      </a:endParaRPr>
                    </a:p>
                    <a:p>
                      <a:pPr algn="ctr">
                        <a:lnSpc>
                          <a:spcPct val="115000"/>
                        </a:lnSpc>
                        <a:spcBef>
                          <a:spcPts val="600"/>
                        </a:spcBef>
                        <a:spcAft>
                          <a:spcPts val="0"/>
                        </a:spcAft>
                      </a:pPr>
                      <a:r>
                        <a:rPr lang="en-GB" sz="900" i="1" dirty="0">
                          <a:effectLst/>
                          <a:latin typeface="+mn-lt"/>
                        </a:rPr>
                        <a:t>P. nigra</a:t>
                      </a:r>
                      <a:endParaRPr lang="de-DE" sz="900" i="1"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solidFill>
                      <a:schemeClr val="bg1"/>
                    </a:solidFill>
                  </a:tcPr>
                </a:tc>
                <a:tc>
                  <a:txBody>
                    <a:bodyPr/>
                    <a:lstStyle/>
                    <a:p>
                      <a:pPr algn="ctr">
                        <a:lnSpc>
                          <a:spcPct val="115000"/>
                        </a:lnSpc>
                        <a:spcBef>
                          <a:spcPts val="600"/>
                        </a:spcBef>
                        <a:spcAft>
                          <a:spcPts val="0"/>
                        </a:spcAft>
                      </a:pPr>
                      <a:endParaRPr lang="en-GB" sz="900" dirty="0" smtClean="0">
                        <a:effectLst/>
                        <a:latin typeface="+mn-lt"/>
                      </a:endParaRPr>
                    </a:p>
                    <a:p>
                      <a:pPr algn="ctr">
                        <a:lnSpc>
                          <a:spcPct val="115000"/>
                        </a:lnSpc>
                        <a:spcBef>
                          <a:spcPts val="600"/>
                        </a:spcBef>
                        <a:spcAft>
                          <a:spcPts val="0"/>
                        </a:spcAft>
                      </a:pPr>
                      <a:r>
                        <a:rPr lang="en-GB" sz="900" dirty="0" err="1" smtClean="0">
                          <a:effectLst/>
                          <a:latin typeface="+mn-lt"/>
                        </a:rPr>
                        <a:t>cpDNA</a:t>
                      </a:r>
                      <a:endParaRPr lang="de-DE" sz="900" dirty="0">
                        <a:effectLst/>
                        <a:latin typeface="+mn-lt"/>
                      </a:endParaRPr>
                    </a:p>
                    <a:p>
                      <a:pPr algn="ctr">
                        <a:lnSpc>
                          <a:spcPct val="115000"/>
                        </a:lnSpc>
                        <a:spcBef>
                          <a:spcPts val="600"/>
                        </a:spcBef>
                        <a:spcAft>
                          <a:spcPts val="0"/>
                        </a:spcAft>
                      </a:pPr>
                      <a:r>
                        <a:rPr lang="en-GB" sz="900" dirty="0">
                          <a:effectLst/>
                          <a:latin typeface="+mn-lt"/>
                        </a:rPr>
                        <a:t>other</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ctr">
                        <a:lnSpc>
                          <a:spcPct val="115000"/>
                        </a:lnSpc>
                        <a:spcBef>
                          <a:spcPts val="600"/>
                        </a:spcBef>
                        <a:spcAft>
                          <a:spcPts val="0"/>
                        </a:spcAft>
                      </a:pPr>
                      <a:r>
                        <a:rPr lang="en-GB" sz="900" dirty="0">
                          <a:effectLst/>
                          <a:latin typeface="+mn-lt"/>
                        </a:rPr>
                        <a:t> </a:t>
                      </a:r>
                      <a:endParaRPr lang="de-DE" sz="900" dirty="0">
                        <a:effectLst/>
                        <a:latin typeface="+mn-lt"/>
                      </a:endParaRPr>
                    </a:p>
                    <a:p>
                      <a:pPr algn="ctr">
                        <a:lnSpc>
                          <a:spcPct val="115000"/>
                        </a:lnSpc>
                        <a:spcBef>
                          <a:spcPts val="600"/>
                        </a:spcBef>
                        <a:spcAft>
                          <a:spcPts val="0"/>
                        </a:spcAft>
                      </a:pPr>
                      <a:endParaRPr lang="de-DE" sz="900" dirty="0" smtClean="0">
                        <a:effectLst/>
                        <a:latin typeface="+mn-lt"/>
                      </a:endParaRPr>
                    </a:p>
                    <a:p>
                      <a:pPr algn="ctr">
                        <a:lnSpc>
                          <a:spcPct val="115000"/>
                        </a:lnSpc>
                        <a:spcBef>
                          <a:spcPts val="600"/>
                        </a:spcBef>
                        <a:spcAft>
                          <a:spcPts val="0"/>
                        </a:spcAft>
                      </a:pPr>
                      <a:r>
                        <a:rPr lang="en-GB" sz="900" i="1" dirty="0" smtClean="0">
                          <a:effectLst/>
                          <a:latin typeface="+mn-lt"/>
                        </a:rPr>
                        <a:t>P</a:t>
                      </a:r>
                      <a:r>
                        <a:rPr lang="en-GB" sz="900" i="1" dirty="0">
                          <a:effectLst/>
                          <a:latin typeface="+mn-lt"/>
                        </a:rPr>
                        <a:t>. </a:t>
                      </a:r>
                      <a:r>
                        <a:rPr lang="en-GB" sz="900" i="1" dirty="0" err="1">
                          <a:effectLst/>
                          <a:latin typeface="+mn-lt"/>
                        </a:rPr>
                        <a:t>delt</a:t>
                      </a:r>
                      <a:r>
                        <a:rPr lang="en-GB" sz="900" i="1" dirty="0">
                          <a:effectLst/>
                          <a:latin typeface="+mn-lt"/>
                        </a:rPr>
                        <a:t>.</a:t>
                      </a:r>
                      <a:endParaRPr lang="de-DE" sz="900" i="1" dirty="0">
                        <a:effectLst/>
                        <a:latin typeface="+mn-lt"/>
                        <a:ea typeface="Times New Roman" panose="02020603050405020304" pitchFamily="18" charset="0"/>
                        <a:cs typeface="Times New Roman" panose="02020603050405020304" pitchFamily="18" charset="0"/>
                      </a:endParaRPr>
                    </a:p>
                  </a:txBody>
                  <a:tcPr marL="51435" marR="51435" marT="0" marB="0">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a:effectLst/>
                          <a:latin typeface="+mn-lt"/>
                        </a:rPr>
                        <a:t> </a:t>
                      </a:r>
                      <a:endParaRPr lang="de-DE" sz="900" dirty="0">
                        <a:effectLst/>
                        <a:latin typeface="+mn-lt"/>
                      </a:endParaRPr>
                    </a:p>
                    <a:p>
                      <a:pPr algn="ctr">
                        <a:lnSpc>
                          <a:spcPct val="115000"/>
                        </a:lnSpc>
                        <a:spcBef>
                          <a:spcPts val="600"/>
                        </a:spcBef>
                        <a:spcAft>
                          <a:spcPts val="0"/>
                        </a:spcAft>
                      </a:pPr>
                      <a:r>
                        <a:rPr lang="en-GB" sz="900" dirty="0" smtClean="0">
                          <a:effectLst/>
                          <a:latin typeface="+mn-lt"/>
                        </a:rPr>
                        <a:t>Total</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 xmlns:a16="http://schemas.microsoft.com/office/drawing/2014/main" val="544036870"/>
                  </a:ext>
                </a:extLst>
              </a:tr>
              <a:tr h="165959">
                <a:tc>
                  <a:txBody>
                    <a:bodyPr/>
                    <a:lstStyle/>
                    <a:p>
                      <a:pPr algn="ctr">
                        <a:lnSpc>
                          <a:spcPct val="115000"/>
                        </a:lnSpc>
                        <a:spcBef>
                          <a:spcPts val="600"/>
                        </a:spcBef>
                        <a:spcAft>
                          <a:spcPts val="0"/>
                        </a:spcAft>
                      </a:pP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dirty="0">
                          <a:effectLst/>
                          <a:latin typeface="+mn-lt"/>
                        </a:rPr>
                        <a:t>quadrangular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err="1">
                          <a:effectLst/>
                          <a:latin typeface="+mn-lt"/>
                        </a:rPr>
                        <a:t>Rejuven</a:t>
                      </a: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a:effectLst/>
                          <a:latin typeface="+mn-lt"/>
                        </a:rPr>
                        <a:t>190</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a:lnSpc>
                          <a:spcPct val="115000"/>
                        </a:lnSpc>
                        <a:spcBef>
                          <a:spcPts val="600"/>
                        </a:spcBef>
                        <a:spcAft>
                          <a:spcPts val="0"/>
                        </a:spcAft>
                      </a:pPr>
                      <a:r>
                        <a:rPr lang="en-GB" sz="900">
                          <a:effectLst/>
                          <a:latin typeface="+mn-lt"/>
                        </a:rPr>
                        <a:t>-</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solidFill>
                      <a:schemeClr val="bg1"/>
                    </a:solidFill>
                  </a:tcPr>
                </a:tc>
                <a:tc>
                  <a:txBody>
                    <a:bodyPr/>
                    <a:lstStyle/>
                    <a:p>
                      <a:pPr algn="ctr">
                        <a:lnSpc>
                          <a:spcPct val="115000"/>
                        </a:lnSpc>
                        <a:spcBef>
                          <a:spcPts val="600"/>
                        </a:spcBef>
                        <a:spcAft>
                          <a:spcPts val="0"/>
                        </a:spcAft>
                      </a:pPr>
                      <a:r>
                        <a:rPr lang="en-GB" sz="900">
                          <a:effectLst/>
                          <a:latin typeface="+mn-lt"/>
                        </a:rPr>
                        <a:t>6</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b="1" dirty="0" smtClean="0">
                          <a:effectLst/>
                          <a:latin typeface="+mn-lt"/>
                        </a:rPr>
                        <a:t>196</a:t>
                      </a:r>
                      <a:endParaRPr lang="de-DE" sz="900" b="1"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 xmlns:a16="http://schemas.microsoft.com/office/drawing/2014/main" val="1481432443"/>
                  </a:ext>
                </a:extLst>
              </a:tr>
              <a:tr h="157734">
                <a:tc>
                  <a:txBody>
                    <a:bodyPr/>
                    <a:lstStyle/>
                    <a:p>
                      <a:pPr algn="ctr">
                        <a:lnSpc>
                          <a:spcPct val="115000"/>
                        </a:lnSpc>
                        <a:spcBef>
                          <a:spcPts val="600"/>
                        </a:spcBef>
                        <a:spcAft>
                          <a:spcPts val="0"/>
                        </a:spcAft>
                      </a:pPr>
                      <a:r>
                        <a:rPr lang="en-GB" sz="900" dirty="0">
                          <a:effectLst/>
                          <a:latin typeface="+mn-lt"/>
                        </a:rPr>
                        <a:t>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dirty="0">
                          <a:effectLst/>
                          <a:latin typeface="+mn-lt"/>
                        </a:rPr>
                        <a:t>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a:effectLst/>
                          <a:latin typeface="+mn-lt"/>
                        </a:rPr>
                        <a:t>Old tree</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dirty="0">
                          <a:effectLst/>
                          <a:latin typeface="+mn-lt"/>
                        </a:rPr>
                        <a:t>24</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dirty="0">
                          <a:effectLst/>
                          <a:latin typeface="+mn-lt"/>
                        </a:rPr>
                        <a:t>5</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b="1" dirty="0">
                          <a:effectLst/>
                          <a:latin typeface="+mn-lt"/>
                        </a:rPr>
                        <a:t>29</a:t>
                      </a:r>
                      <a:endParaRPr lang="de-DE" sz="900" b="1"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 xmlns:a16="http://schemas.microsoft.com/office/drawing/2014/main" val="255071716"/>
                  </a:ext>
                </a:extLst>
              </a:tr>
              <a:tr h="157734">
                <a:tc>
                  <a:txBody>
                    <a:bodyPr/>
                    <a:lstStyle/>
                    <a:p>
                      <a:pPr algn="ctr">
                        <a:lnSpc>
                          <a:spcPct val="115000"/>
                        </a:lnSpc>
                        <a:spcBef>
                          <a:spcPts val="600"/>
                        </a:spcBef>
                        <a:spcAft>
                          <a:spcPts val="0"/>
                        </a:spcAft>
                      </a:pPr>
                      <a:r>
                        <a:rPr lang="en-GB" sz="900" dirty="0">
                          <a:effectLst/>
                          <a:latin typeface="+mn-lt"/>
                        </a:rPr>
                        <a:t>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dirty="0">
                          <a:effectLst/>
                          <a:latin typeface="+mn-lt"/>
                        </a:rPr>
                        <a:t>triangular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err="1">
                          <a:effectLst/>
                          <a:latin typeface="+mn-lt"/>
                        </a:rPr>
                        <a:t>Rejuven</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a:effectLst/>
                          <a:latin typeface="+mn-lt"/>
                        </a:rPr>
                        <a:t>-</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a:effectLst/>
                          <a:latin typeface="+mn-lt"/>
                        </a:rPr>
                        <a:t>-</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a:effectLst/>
                          <a:latin typeface="+mn-lt"/>
                        </a:rPr>
                        <a:t>-</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1" dirty="0">
                          <a:effectLst/>
                          <a:latin typeface="+mn-lt"/>
                        </a:rPr>
                        <a:t>-</a:t>
                      </a:r>
                      <a:endParaRPr lang="de-DE" sz="900" b="1"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extLst>
                  <a:ext uri="{0D108BD9-81ED-4DB2-BD59-A6C34878D82A}">
                    <a16:rowId xmlns="" xmlns:a16="http://schemas.microsoft.com/office/drawing/2014/main" val="2899663118"/>
                  </a:ext>
                </a:extLst>
              </a:tr>
              <a:tr h="157734">
                <a:tc>
                  <a:txBody>
                    <a:bodyPr/>
                    <a:lstStyle/>
                    <a:p>
                      <a:pPr algn="ctr">
                        <a:lnSpc>
                          <a:spcPct val="115000"/>
                        </a:lnSpc>
                        <a:spcBef>
                          <a:spcPts val="600"/>
                        </a:spcBef>
                        <a:spcAft>
                          <a:spcPts val="0"/>
                        </a:spcAft>
                      </a:pPr>
                      <a:r>
                        <a:rPr lang="en-GB" sz="900">
                          <a:effectLst/>
                          <a:latin typeface="+mn-lt"/>
                        </a:rPr>
                        <a:t> </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dirty="0">
                          <a:effectLst/>
                          <a:latin typeface="+mn-lt"/>
                        </a:rPr>
                        <a:t>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a:effectLst/>
                          <a:latin typeface="+mn-lt"/>
                        </a:rPr>
                        <a:t>Old tree</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b="1" dirty="0">
                          <a:effectLst/>
                          <a:latin typeface="+mn-lt"/>
                        </a:rPr>
                        <a:t>-</a:t>
                      </a:r>
                      <a:endParaRPr lang="de-DE" sz="900" b="1"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 xmlns:a16="http://schemas.microsoft.com/office/drawing/2014/main" val="676952357"/>
                  </a:ext>
                </a:extLst>
              </a:tr>
              <a:tr h="157734">
                <a:tc>
                  <a:txBody>
                    <a:bodyPr/>
                    <a:lstStyle/>
                    <a:p>
                      <a:pPr algn="ctr">
                        <a:lnSpc>
                          <a:spcPct val="115000"/>
                        </a:lnSpc>
                        <a:spcBef>
                          <a:spcPts val="600"/>
                        </a:spcBef>
                        <a:spcAft>
                          <a:spcPts val="0"/>
                        </a:spcAft>
                      </a:pPr>
                      <a:r>
                        <a:rPr lang="en-GB" sz="900">
                          <a:effectLst/>
                          <a:latin typeface="+mn-lt"/>
                        </a:rPr>
                        <a:t> </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dirty="0">
                          <a:effectLst/>
                          <a:latin typeface="+mn-lt"/>
                        </a:rPr>
                        <a:t>triangular-oval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err="1">
                          <a:effectLst/>
                          <a:latin typeface="+mn-lt"/>
                        </a:rPr>
                        <a:t>Rejuven</a:t>
                      </a: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dirty="0">
                          <a:effectLst/>
                          <a:latin typeface="+mn-lt"/>
                        </a:rPr>
                        <a:t>103</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a:effectLst/>
                          <a:latin typeface="+mn-lt"/>
                        </a:rPr>
                        <a:t>-</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a:effectLst/>
                          <a:latin typeface="+mn-lt"/>
                        </a:rPr>
                        <a:t>6</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1" dirty="0" smtClean="0">
                          <a:effectLst/>
                          <a:latin typeface="+mn-lt"/>
                        </a:rPr>
                        <a:t>109</a:t>
                      </a:r>
                      <a:endParaRPr lang="de-DE" sz="900" b="1"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extLst>
                  <a:ext uri="{0D108BD9-81ED-4DB2-BD59-A6C34878D82A}">
                    <a16:rowId xmlns="" xmlns:a16="http://schemas.microsoft.com/office/drawing/2014/main" val="1629776071"/>
                  </a:ext>
                </a:extLst>
              </a:tr>
              <a:tr h="157734">
                <a:tc>
                  <a:txBody>
                    <a:bodyPr/>
                    <a:lstStyle/>
                    <a:p>
                      <a:pPr algn="ctr">
                        <a:lnSpc>
                          <a:spcPct val="115000"/>
                        </a:lnSpc>
                        <a:spcBef>
                          <a:spcPts val="600"/>
                        </a:spcBef>
                        <a:spcAft>
                          <a:spcPts val="0"/>
                        </a:spcAft>
                      </a:pPr>
                      <a:r>
                        <a:rPr lang="en-GB" sz="900">
                          <a:effectLst/>
                          <a:latin typeface="+mn-lt"/>
                        </a:rPr>
                        <a:t> </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dirty="0">
                          <a:effectLst/>
                          <a:latin typeface="+mn-lt"/>
                        </a:rPr>
                        <a:t>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B w="12700" cap="flat" cmpd="sng" algn="ctr">
                      <a:solidFill>
                        <a:schemeClr val="tx1"/>
                      </a:solidFill>
                      <a:prstDash val="lgDash"/>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dirty="0">
                          <a:effectLst/>
                          <a:latin typeface="+mn-lt"/>
                        </a:rPr>
                        <a:t>Old tree</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lgDash"/>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a:effectLst/>
                          <a:latin typeface="+mn-lt"/>
                        </a:rPr>
                        <a:t>28</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lgDash"/>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a:effectLst/>
                          <a:latin typeface="+mn-lt"/>
                        </a:rPr>
                        <a:t>-</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B w="12700" cap="flat" cmpd="sng" algn="ctr">
                      <a:solidFill>
                        <a:schemeClr val="tx1"/>
                      </a:solidFill>
                      <a:prstDash val="lgDash"/>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a:effectLst/>
                          <a:latin typeface="+mn-lt"/>
                        </a:rPr>
                        <a:t>16</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lgDash"/>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b="1" dirty="0">
                          <a:effectLst/>
                          <a:latin typeface="+mn-lt"/>
                        </a:rPr>
                        <a:t>44</a:t>
                      </a:r>
                      <a:endParaRPr lang="de-DE" sz="900" b="1"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lgDash"/>
                      <a:round/>
                      <a:headEnd type="none" w="med" len="med"/>
                      <a:tailEnd type="none" w="med" len="med"/>
                    </a:lnB>
                    <a:solidFill>
                      <a:schemeClr val="bg1"/>
                    </a:solidFill>
                  </a:tcPr>
                </a:tc>
                <a:extLst>
                  <a:ext uri="{0D108BD9-81ED-4DB2-BD59-A6C34878D82A}">
                    <a16:rowId xmlns="" xmlns:a16="http://schemas.microsoft.com/office/drawing/2014/main" val="3267338782"/>
                  </a:ext>
                </a:extLst>
              </a:tr>
              <a:tr h="165959">
                <a:tc>
                  <a:txBody>
                    <a:bodyPr/>
                    <a:lstStyle/>
                    <a:p>
                      <a:pPr algn="ctr">
                        <a:lnSpc>
                          <a:spcPct val="115000"/>
                        </a:lnSpc>
                        <a:spcBef>
                          <a:spcPts val="600"/>
                        </a:spcBef>
                        <a:spcAft>
                          <a:spcPts val="0"/>
                        </a:spcAft>
                      </a:pP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dirty="0">
                          <a:effectLst/>
                          <a:latin typeface="+mn-lt"/>
                        </a:rPr>
                        <a:t>oval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lgDash"/>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dirty="0" err="1">
                          <a:effectLst/>
                          <a:latin typeface="+mn-lt"/>
                        </a:rPr>
                        <a:t>Rejuven</a:t>
                      </a: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lgDash"/>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a:effectLst/>
                          <a:latin typeface="+mn-lt"/>
                        </a:rPr>
                        <a:t>-</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T w="12700" cap="flat" cmpd="sng" algn="ctr">
                      <a:solidFill>
                        <a:schemeClr val="tx1"/>
                      </a:solidFill>
                      <a:prstDash val="lgDash"/>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a:effectLst/>
                          <a:latin typeface="+mn-lt"/>
                        </a:rPr>
                        <a:t>-</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1" dirty="0">
                          <a:effectLst/>
                          <a:latin typeface="+mn-lt"/>
                        </a:rPr>
                        <a:t>-</a:t>
                      </a:r>
                      <a:endParaRPr lang="de-DE" sz="900" b="1"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solidFill>
                      <a:schemeClr val="bg1"/>
                    </a:solidFill>
                  </a:tcPr>
                </a:tc>
                <a:extLst>
                  <a:ext uri="{0D108BD9-81ED-4DB2-BD59-A6C34878D82A}">
                    <a16:rowId xmlns="" xmlns:a16="http://schemas.microsoft.com/office/drawing/2014/main" val="1147858783"/>
                  </a:ext>
                </a:extLst>
              </a:tr>
              <a:tr h="157734">
                <a:tc>
                  <a:txBody>
                    <a:bodyPr/>
                    <a:lstStyle/>
                    <a:p>
                      <a:pPr algn="ctr">
                        <a:lnSpc>
                          <a:spcPct val="115000"/>
                        </a:lnSpc>
                        <a:spcBef>
                          <a:spcPts val="600"/>
                        </a:spcBef>
                        <a:spcAft>
                          <a:spcPts val="0"/>
                        </a:spcAft>
                      </a:pPr>
                      <a:r>
                        <a:rPr lang="en-GB" sz="900">
                          <a:effectLst/>
                          <a:latin typeface="+mn-lt"/>
                        </a:rPr>
                        <a:t> </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dirty="0">
                          <a:effectLst/>
                          <a:latin typeface="+mn-lt"/>
                        </a:rPr>
                        <a:t>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a:effectLst/>
                          <a:latin typeface="+mn-lt"/>
                        </a:rPr>
                        <a:t>Old tree</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b="1" dirty="0">
                          <a:effectLst/>
                          <a:latin typeface="+mn-lt"/>
                        </a:rPr>
                        <a:t>-</a:t>
                      </a:r>
                      <a:endParaRPr lang="de-DE" sz="900" b="1"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 xmlns:a16="http://schemas.microsoft.com/office/drawing/2014/main" val="2254039330"/>
                  </a:ext>
                </a:extLst>
              </a:tr>
              <a:tr h="157734">
                <a:tc>
                  <a:txBody>
                    <a:bodyPr/>
                    <a:lstStyle/>
                    <a:p>
                      <a:pPr algn="ctr">
                        <a:lnSpc>
                          <a:spcPct val="115000"/>
                        </a:lnSpc>
                        <a:spcBef>
                          <a:spcPts val="600"/>
                        </a:spcBef>
                        <a:spcAft>
                          <a:spcPts val="0"/>
                        </a:spcAft>
                      </a:pPr>
                      <a:r>
                        <a:rPr lang="en-GB" sz="900">
                          <a:effectLst/>
                          <a:latin typeface="+mn-lt"/>
                        </a:rPr>
                        <a:t> </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dirty="0">
                          <a:effectLst/>
                          <a:latin typeface="+mn-lt"/>
                        </a:rPr>
                        <a:t>ovate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err="1">
                          <a:effectLst/>
                          <a:latin typeface="+mn-lt"/>
                        </a:rPr>
                        <a:t>Rejuven</a:t>
                      </a: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a:effectLst/>
                          <a:latin typeface="+mn-lt"/>
                        </a:rPr>
                        <a:t>1</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dirty="0">
                          <a:effectLst/>
                          <a:latin typeface="+mn-lt"/>
                        </a:rPr>
                        <a:t>2</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1" dirty="0">
                          <a:effectLst/>
                          <a:latin typeface="+mn-lt"/>
                        </a:rPr>
                        <a:t>3</a:t>
                      </a:r>
                      <a:endParaRPr lang="de-DE" sz="900" b="1"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extLst>
                  <a:ext uri="{0D108BD9-81ED-4DB2-BD59-A6C34878D82A}">
                    <a16:rowId xmlns="" xmlns:a16="http://schemas.microsoft.com/office/drawing/2014/main" val="747781226"/>
                  </a:ext>
                </a:extLst>
              </a:tr>
              <a:tr h="157734">
                <a:tc>
                  <a:txBody>
                    <a:bodyPr/>
                    <a:lstStyle/>
                    <a:p>
                      <a:pPr algn="ctr">
                        <a:lnSpc>
                          <a:spcPct val="115000"/>
                        </a:lnSpc>
                        <a:spcBef>
                          <a:spcPts val="600"/>
                        </a:spcBef>
                        <a:spcAft>
                          <a:spcPts val="0"/>
                        </a:spcAft>
                      </a:pPr>
                      <a:r>
                        <a:rPr lang="en-GB" sz="900">
                          <a:effectLst/>
                          <a:latin typeface="+mn-lt"/>
                        </a:rPr>
                        <a:t> </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dirty="0">
                          <a:effectLst/>
                          <a:latin typeface="+mn-lt"/>
                        </a:rPr>
                        <a:t>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a:effectLst/>
                          <a:latin typeface="+mn-lt"/>
                        </a:rPr>
                        <a:t>Old tree</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b="1" dirty="0">
                          <a:effectLst/>
                          <a:latin typeface="+mn-lt"/>
                        </a:rPr>
                        <a:t>-</a:t>
                      </a:r>
                      <a:endParaRPr lang="de-DE" sz="900" b="1"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 xmlns:a16="http://schemas.microsoft.com/office/drawing/2014/main" val="45673841"/>
                  </a:ext>
                </a:extLst>
              </a:tr>
              <a:tr h="157734">
                <a:tc>
                  <a:txBody>
                    <a:bodyPr/>
                    <a:lstStyle/>
                    <a:p>
                      <a:pPr algn="ctr">
                        <a:lnSpc>
                          <a:spcPct val="115000"/>
                        </a:lnSpc>
                        <a:spcBef>
                          <a:spcPts val="600"/>
                        </a:spcBef>
                        <a:spcAft>
                          <a:spcPts val="0"/>
                        </a:spcAft>
                      </a:pPr>
                      <a:r>
                        <a:rPr lang="en-GB" sz="900">
                          <a:effectLst/>
                          <a:latin typeface="+mn-lt"/>
                        </a:rPr>
                        <a:t> </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dirty="0" err="1">
                          <a:effectLst/>
                          <a:latin typeface="+mn-lt"/>
                        </a:rPr>
                        <a:t>ov</a:t>
                      </a:r>
                      <a:r>
                        <a:rPr lang="de-DE" sz="900" dirty="0" err="1">
                          <a:effectLst/>
                          <a:latin typeface="+mn-lt"/>
                        </a:rPr>
                        <a:t>ate-lanceolate</a:t>
                      </a:r>
                      <a:r>
                        <a:rPr lang="de-DE" sz="900" dirty="0">
                          <a:effectLst/>
                          <a:latin typeface="+mn-lt"/>
                        </a:rPr>
                        <a:t>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err="1">
                          <a:effectLst/>
                          <a:latin typeface="+mn-lt"/>
                        </a:rPr>
                        <a:t>Rejuven</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a:effectLst/>
                          <a:latin typeface="+mn-lt"/>
                        </a:rPr>
                        <a:t>-</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b="1" dirty="0">
                          <a:effectLst/>
                          <a:latin typeface="+mn-lt"/>
                        </a:rPr>
                        <a:t>-</a:t>
                      </a:r>
                      <a:endParaRPr lang="de-DE" sz="900" b="1"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extLst>
                  <a:ext uri="{0D108BD9-81ED-4DB2-BD59-A6C34878D82A}">
                    <a16:rowId xmlns="" xmlns:a16="http://schemas.microsoft.com/office/drawing/2014/main" val="1210356136"/>
                  </a:ext>
                </a:extLst>
              </a:tr>
              <a:tr h="157734">
                <a:tc>
                  <a:txBody>
                    <a:bodyPr/>
                    <a:lstStyle/>
                    <a:p>
                      <a:pPr algn="ctr">
                        <a:lnSpc>
                          <a:spcPct val="115000"/>
                        </a:lnSpc>
                        <a:spcBef>
                          <a:spcPts val="600"/>
                        </a:spcBef>
                        <a:spcAft>
                          <a:spcPts val="0"/>
                        </a:spcAft>
                      </a:pPr>
                      <a:r>
                        <a:rPr lang="en-GB" sz="900">
                          <a:effectLst/>
                          <a:latin typeface="+mn-lt"/>
                        </a:rPr>
                        <a:t> </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a:effectLst/>
                          <a:latin typeface="+mn-lt"/>
                        </a:rPr>
                        <a:t> </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a:effectLst/>
                          <a:latin typeface="+mn-lt"/>
                        </a:rPr>
                        <a:t>Old tree</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b="1" dirty="0">
                          <a:effectLst/>
                          <a:latin typeface="+mn-lt"/>
                        </a:rPr>
                        <a:t>-</a:t>
                      </a:r>
                      <a:endParaRPr lang="de-DE" sz="900" b="1"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 xmlns:a16="http://schemas.microsoft.com/office/drawing/2014/main" val="2033698763"/>
                  </a:ext>
                </a:extLst>
              </a:tr>
              <a:tr h="157734">
                <a:tc>
                  <a:txBody>
                    <a:bodyPr/>
                    <a:lstStyle/>
                    <a:p>
                      <a:pPr algn="ctr">
                        <a:lnSpc>
                          <a:spcPct val="115000"/>
                        </a:lnSpc>
                        <a:spcBef>
                          <a:spcPts val="600"/>
                        </a:spcBef>
                        <a:spcAft>
                          <a:spcPts val="0"/>
                        </a:spcAft>
                      </a:pPr>
                      <a:r>
                        <a:rPr lang="en-GB" sz="900">
                          <a:effectLst/>
                          <a:latin typeface="+mn-lt"/>
                        </a:rPr>
                        <a:t> </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de-DE" sz="900">
                          <a:effectLst/>
                          <a:latin typeface="+mn-lt"/>
                        </a:rPr>
                        <a:t>elliptic </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ctr">
                        <a:lnSpc>
                          <a:spcPct val="115000"/>
                        </a:lnSpc>
                        <a:spcBef>
                          <a:spcPts val="600"/>
                        </a:spcBef>
                        <a:spcAft>
                          <a:spcPts val="0"/>
                        </a:spcAft>
                      </a:pPr>
                      <a:r>
                        <a:rPr lang="en-GB" sz="900" dirty="0" err="1">
                          <a:effectLst/>
                          <a:latin typeface="+mn-lt"/>
                        </a:rPr>
                        <a:t>Rejuven</a:t>
                      </a:r>
                      <a:r>
                        <a:rPr lang="en-GB"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de-DE"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de-DE"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de-DE"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a:lnSpc>
                          <a:spcPct val="115000"/>
                        </a:lnSpc>
                        <a:spcBef>
                          <a:spcPts val="600"/>
                        </a:spcBef>
                        <a:spcAft>
                          <a:spcPts val="0"/>
                        </a:spcAft>
                      </a:pPr>
                      <a:r>
                        <a:rPr lang="de-DE" sz="900" b="1" dirty="0">
                          <a:effectLst/>
                          <a:latin typeface="+mn-lt"/>
                        </a:rPr>
                        <a:t>-</a:t>
                      </a:r>
                      <a:endParaRPr lang="de-DE" sz="900" b="1"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solidFill>
                      <a:schemeClr val="bg1"/>
                    </a:solidFill>
                  </a:tcPr>
                </a:tc>
                <a:extLst>
                  <a:ext uri="{0D108BD9-81ED-4DB2-BD59-A6C34878D82A}">
                    <a16:rowId xmlns="" xmlns:a16="http://schemas.microsoft.com/office/drawing/2014/main" val="3142240964"/>
                  </a:ext>
                </a:extLst>
              </a:tr>
              <a:tr h="157734">
                <a:tc>
                  <a:txBody>
                    <a:bodyPr/>
                    <a:lstStyle/>
                    <a:p>
                      <a:pPr algn="ctr">
                        <a:lnSpc>
                          <a:spcPct val="115000"/>
                        </a:lnSpc>
                        <a:spcBef>
                          <a:spcPts val="600"/>
                        </a:spcBef>
                        <a:spcAft>
                          <a:spcPts val="0"/>
                        </a:spcAft>
                      </a:pPr>
                      <a:r>
                        <a:rPr lang="en-GB" sz="900">
                          <a:effectLst/>
                          <a:latin typeface="+mn-lt"/>
                        </a:rPr>
                        <a:t> </a:t>
                      </a:r>
                      <a:endParaRPr lang="de-DE" sz="90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de-DE" sz="900" dirty="0">
                          <a:effectLst/>
                          <a:latin typeface="+mn-lt"/>
                        </a:rPr>
                        <a:t>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B w="12700" cap="flat" cmpd="sng" algn="ctr">
                      <a:solidFill>
                        <a:schemeClr val="tx2"/>
                      </a:solidFill>
                      <a:prstDash val="lgDash"/>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GB" sz="900" dirty="0">
                          <a:effectLst/>
                          <a:latin typeface="+mn-lt"/>
                        </a:rPr>
                        <a:t>Old tree</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2"/>
                      </a:solidFill>
                      <a:prstDash val="lgDash"/>
                      <a:round/>
                      <a:headEnd type="none" w="med" len="med"/>
                      <a:tailEnd type="none" w="med" len="med"/>
                    </a:lnB>
                    <a:solidFill>
                      <a:schemeClr val="bg1"/>
                    </a:solidFill>
                  </a:tcPr>
                </a:tc>
                <a:tc>
                  <a:txBody>
                    <a:bodyPr/>
                    <a:lstStyle/>
                    <a:p>
                      <a:pPr algn="ctr">
                        <a:lnSpc>
                          <a:spcPct val="115000"/>
                        </a:lnSpc>
                        <a:spcBef>
                          <a:spcPts val="600"/>
                        </a:spcBef>
                        <a:spcAft>
                          <a:spcPts val="0"/>
                        </a:spcAft>
                      </a:pPr>
                      <a:r>
                        <a:rPr lang="de-DE"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B w="12700" cap="flat" cmpd="sng" algn="ctr">
                      <a:solidFill>
                        <a:schemeClr val="tx2"/>
                      </a:solidFill>
                      <a:prstDash val="lgDash"/>
                      <a:round/>
                      <a:headEnd type="none" w="med" len="med"/>
                      <a:tailEnd type="none" w="med" len="med"/>
                    </a:lnB>
                    <a:solidFill>
                      <a:schemeClr val="bg1"/>
                    </a:solidFill>
                  </a:tcPr>
                </a:tc>
                <a:tc>
                  <a:txBody>
                    <a:bodyPr/>
                    <a:lstStyle/>
                    <a:p>
                      <a:pPr algn="ctr">
                        <a:lnSpc>
                          <a:spcPct val="115000"/>
                        </a:lnSpc>
                        <a:spcBef>
                          <a:spcPts val="600"/>
                        </a:spcBef>
                        <a:spcAft>
                          <a:spcPts val="0"/>
                        </a:spcAft>
                      </a:pPr>
                      <a:r>
                        <a:rPr lang="de-DE" sz="900" dirty="0">
                          <a:effectLst/>
                          <a:latin typeface="+mn-lt"/>
                          <a:ea typeface="+mn-ea"/>
                          <a:cs typeface="+mn-cs"/>
                        </a:rPr>
                        <a:t>1</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B w="12700" cap="flat" cmpd="sng" algn="ctr">
                      <a:solidFill>
                        <a:schemeClr val="tx2"/>
                      </a:solidFill>
                      <a:prstDash val="lgDash"/>
                      <a:round/>
                      <a:headEnd type="none" w="med" len="med"/>
                      <a:tailEnd type="none" w="med" len="med"/>
                    </a:lnB>
                    <a:solidFill>
                      <a:schemeClr val="bg1"/>
                    </a:solidFill>
                  </a:tcPr>
                </a:tc>
                <a:tc>
                  <a:txBody>
                    <a:bodyPr/>
                    <a:lstStyle/>
                    <a:p>
                      <a:pPr algn="ctr">
                        <a:lnSpc>
                          <a:spcPct val="115000"/>
                        </a:lnSpc>
                        <a:spcBef>
                          <a:spcPts val="600"/>
                        </a:spcBef>
                        <a:spcAft>
                          <a:spcPts val="0"/>
                        </a:spcAft>
                      </a:pPr>
                      <a:r>
                        <a:rPr lang="de-DE" sz="900" dirty="0">
                          <a:effectLst/>
                          <a:latin typeface="+mn-lt"/>
                        </a:rPr>
                        <a:t>-</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B w="12700" cap="flat" cmpd="sng" algn="ctr">
                      <a:solidFill>
                        <a:schemeClr val="tx2"/>
                      </a:solidFill>
                      <a:prstDash val="lgDash"/>
                      <a:round/>
                      <a:headEnd type="none" w="med" len="med"/>
                      <a:tailEnd type="none" w="med" len="med"/>
                    </a:lnB>
                    <a:solidFill>
                      <a:schemeClr val="bg1"/>
                    </a:solidFill>
                  </a:tcPr>
                </a:tc>
                <a:tc>
                  <a:txBody>
                    <a:bodyPr/>
                    <a:lstStyle/>
                    <a:p>
                      <a:pPr algn="ctr">
                        <a:lnSpc>
                          <a:spcPct val="115000"/>
                        </a:lnSpc>
                        <a:spcBef>
                          <a:spcPts val="600"/>
                        </a:spcBef>
                        <a:spcAft>
                          <a:spcPts val="0"/>
                        </a:spcAft>
                      </a:pPr>
                      <a:r>
                        <a:rPr lang="de-DE" sz="900" b="1" dirty="0">
                          <a:effectLst/>
                          <a:latin typeface="+mn-lt"/>
                        </a:rPr>
                        <a:t>1</a:t>
                      </a:r>
                      <a:endParaRPr lang="de-DE" sz="900" b="1"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2"/>
                      </a:solidFill>
                      <a:prstDash val="lgDash"/>
                      <a:round/>
                      <a:headEnd type="none" w="med" len="med"/>
                      <a:tailEnd type="none" w="med" len="med"/>
                    </a:lnB>
                    <a:solidFill>
                      <a:schemeClr val="bg1"/>
                    </a:solidFill>
                  </a:tcPr>
                </a:tc>
                <a:extLst>
                  <a:ext uri="{0D108BD9-81ED-4DB2-BD59-A6C34878D82A}">
                    <a16:rowId xmlns="" xmlns:a16="http://schemas.microsoft.com/office/drawing/2014/main" val="3269188933"/>
                  </a:ext>
                </a:extLst>
              </a:tr>
              <a:tr h="189000">
                <a:tc>
                  <a:txBody>
                    <a:bodyPr/>
                    <a:lstStyle/>
                    <a:p>
                      <a:pPr algn="ctr">
                        <a:lnSpc>
                          <a:spcPct val="115000"/>
                        </a:lnSpc>
                        <a:spcBef>
                          <a:spcPts val="600"/>
                        </a:spcBef>
                        <a:spcAft>
                          <a:spcPts val="0"/>
                        </a:spcAft>
                      </a:pPr>
                      <a:r>
                        <a:rPr lang="en-GB" sz="900" dirty="0">
                          <a:effectLst/>
                          <a:latin typeface="+mn-lt"/>
                        </a:rPr>
                        <a:t>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noFill/>
                      <a:prstDash val="lgDash"/>
                      <a:round/>
                      <a:headEnd type="none" w="med" len="med"/>
                      <a:tailEnd type="none" w="med" len="med"/>
                    </a:lnR>
                    <a:solidFill>
                      <a:schemeClr val="bg1"/>
                    </a:solidFill>
                  </a:tcPr>
                </a:tc>
                <a:tc>
                  <a:txBody>
                    <a:bodyPr/>
                    <a:lstStyle/>
                    <a:p>
                      <a:pPr algn="r">
                        <a:lnSpc>
                          <a:spcPct val="115000"/>
                        </a:lnSpc>
                        <a:spcBef>
                          <a:spcPts val="600"/>
                        </a:spcBef>
                        <a:spcAft>
                          <a:spcPts val="0"/>
                        </a:spcAft>
                      </a:pPr>
                      <a:r>
                        <a:rPr lang="en-GB" sz="900" dirty="0" smtClean="0">
                          <a:effectLst/>
                          <a:latin typeface="+mn-lt"/>
                        </a:rPr>
                        <a:t>Total</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tx2"/>
                      </a:solidFill>
                      <a:prstDash val="lgDash"/>
                      <a:round/>
                      <a:headEnd type="none" w="med" len="med"/>
                      <a:tailEnd type="none" w="med" len="med"/>
                    </a:lnT>
                    <a:solidFill>
                      <a:schemeClr val="bg1"/>
                    </a:solidFill>
                  </a:tcPr>
                </a:tc>
                <a:tc>
                  <a:txBody>
                    <a:bodyPr/>
                    <a:lstStyle/>
                    <a:p>
                      <a:pPr algn="ctr">
                        <a:lnSpc>
                          <a:spcPct val="115000"/>
                        </a:lnSpc>
                        <a:spcBef>
                          <a:spcPts val="600"/>
                        </a:spcBef>
                        <a:spcAft>
                          <a:spcPts val="0"/>
                        </a:spcAft>
                      </a:pPr>
                      <a:r>
                        <a:rPr lang="en-GB" sz="900" dirty="0">
                          <a:effectLst/>
                          <a:latin typeface="+mn-lt"/>
                        </a:rPr>
                        <a:t> </a:t>
                      </a:r>
                      <a:endParaRPr lang="de-DE" sz="9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no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lgDash"/>
                      <a:round/>
                      <a:headEnd type="none" w="med" len="med"/>
                      <a:tailEnd type="none" w="med" len="med"/>
                    </a:lnT>
                    <a:solidFill>
                      <a:schemeClr val="bg1"/>
                    </a:solidFill>
                  </a:tcPr>
                </a:tc>
                <a:tc>
                  <a:txBody>
                    <a:bodyPr/>
                    <a:lstStyle/>
                    <a:p>
                      <a:pPr algn="ctr">
                        <a:lnSpc>
                          <a:spcPct val="115000"/>
                        </a:lnSpc>
                        <a:spcBef>
                          <a:spcPts val="600"/>
                        </a:spcBef>
                        <a:spcAft>
                          <a:spcPts val="0"/>
                        </a:spcAft>
                      </a:pPr>
                      <a:r>
                        <a:rPr lang="de-DE" sz="900" b="1" dirty="0" smtClean="0">
                          <a:effectLst/>
                          <a:latin typeface="+mn-lt"/>
                        </a:rPr>
                        <a:t>345</a:t>
                      </a:r>
                      <a:endParaRPr lang="de-DE" sz="900" b="1"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tx2"/>
                      </a:solidFill>
                      <a:prstDash val="lgDash"/>
                      <a:round/>
                      <a:headEnd type="none" w="med" len="med"/>
                      <a:tailEnd type="none" w="med" len="med"/>
                    </a:lnT>
                    <a:solidFill>
                      <a:schemeClr val="bg1"/>
                    </a:solidFill>
                  </a:tcPr>
                </a:tc>
                <a:tc>
                  <a:txBody>
                    <a:bodyPr/>
                    <a:lstStyle/>
                    <a:p>
                      <a:pPr algn="ctr">
                        <a:lnSpc>
                          <a:spcPct val="115000"/>
                        </a:lnSpc>
                        <a:spcBef>
                          <a:spcPts val="600"/>
                        </a:spcBef>
                        <a:spcAft>
                          <a:spcPts val="0"/>
                        </a:spcAft>
                      </a:pPr>
                      <a:r>
                        <a:rPr lang="de-DE" sz="900" b="1" dirty="0" smtClean="0">
                          <a:effectLst/>
                          <a:latin typeface="+mn-lt"/>
                        </a:rPr>
                        <a:t>2</a:t>
                      </a:r>
                      <a:endParaRPr lang="de-DE" sz="900" b="1" dirty="0">
                        <a:effectLst/>
                        <a:latin typeface="+mn-lt"/>
                        <a:ea typeface="Times New Roman" panose="02020603050405020304" pitchFamily="18" charset="0"/>
                        <a:cs typeface="Times New Roman" panose="02020603050405020304" pitchFamily="18" charset="0"/>
                      </a:endParaRPr>
                    </a:p>
                  </a:txBody>
                  <a:tcPr marL="51435" marR="51435" marT="0" marB="0" anchor="ctr">
                    <a:lnT w="12700" cap="flat" cmpd="sng" algn="ctr">
                      <a:solidFill>
                        <a:schemeClr val="tx2"/>
                      </a:solidFill>
                      <a:prstDash val="lgDash"/>
                      <a:round/>
                      <a:headEnd type="none" w="med" len="med"/>
                      <a:tailEnd type="none" w="med" len="med"/>
                    </a:lnT>
                    <a:solidFill>
                      <a:schemeClr val="bg1"/>
                    </a:solidFill>
                  </a:tcPr>
                </a:tc>
                <a:tc>
                  <a:txBody>
                    <a:bodyPr/>
                    <a:lstStyle/>
                    <a:p>
                      <a:pPr algn="ctr">
                        <a:lnSpc>
                          <a:spcPct val="115000"/>
                        </a:lnSpc>
                        <a:spcBef>
                          <a:spcPts val="600"/>
                        </a:spcBef>
                        <a:spcAft>
                          <a:spcPts val="0"/>
                        </a:spcAft>
                      </a:pPr>
                      <a:r>
                        <a:rPr lang="de-DE" sz="900" b="1" dirty="0" smtClean="0">
                          <a:effectLst/>
                          <a:latin typeface="+mn-lt"/>
                        </a:rPr>
                        <a:t>35</a:t>
                      </a:r>
                      <a:endParaRPr lang="de-DE" sz="900" b="1" dirty="0">
                        <a:effectLst/>
                        <a:latin typeface="+mn-lt"/>
                        <a:ea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tx2"/>
                      </a:solidFill>
                      <a:prstDash val="lgDash"/>
                      <a:round/>
                      <a:headEnd type="none" w="med" len="med"/>
                      <a:tailEnd type="none" w="med" len="med"/>
                    </a:lnT>
                    <a:solidFill>
                      <a:schemeClr val="bg1"/>
                    </a:solidFill>
                  </a:tcPr>
                </a:tc>
                <a:tc>
                  <a:txBody>
                    <a:bodyPr/>
                    <a:lstStyle/>
                    <a:p>
                      <a:pPr algn="ctr">
                        <a:lnSpc>
                          <a:spcPct val="115000"/>
                        </a:lnSpc>
                        <a:spcBef>
                          <a:spcPts val="600"/>
                        </a:spcBef>
                        <a:spcAft>
                          <a:spcPts val="0"/>
                        </a:spcAft>
                      </a:pPr>
                      <a:r>
                        <a:rPr lang="de-DE" sz="900" b="1" dirty="0" smtClean="0">
                          <a:effectLst/>
                          <a:latin typeface="+mn-lt"/>
                        </a:rPr>
                        <a:t>382</a:t>
                      </a:r>
                      <a:endParaRPr lang="de-DE" sz="900" b="1"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lgDash"/>
                      <a:round/>
                      <a:headEnd type="none" w="med" len="med"/>
                      <a:tailEnd type="none" w="med" len="med"/>
                    </a:lnT>
                    <a:solidFill>
                      <a:schemeClr val="bg1"/>
                    </a:solidFill>
                  </a:tcPr>
                </a:tc>
                <a:extLst>
                  <a:ext uri="{0D108BD9-81ED-4DB2-BD59-A6C34878D82A}">
                    <a16:rowId xmlns="" xmlns:a16="http://schemas.microsoft.com/office/drawing/2014/main" val="2039259478"/>
                  </a:ext>
                </a:extLst>
              </a:tr>
            </a:tbl>
          </a:graphicData>
        </a:graphic>
      </p:graphicFrame>
      <p:pic>
        <p:nvPicPr>
          <p:cNvPr id="1032" name="Grafik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9492" y="2310717"/>
            <a:ext cx="562598" cy="377272"/>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nvGrpSpPr>
          <p:cNvPr id="9" name="Gruppieren 8"/>
          <p:cNvGrpSpPr/>
          <p:nvPr/>
        </p:nvGrpSpPr>
        <p:grpSpPr>
          <a:xfrm>
            <a:off x="971360" y="3005265"/>
            <a:ext cx="780217" cy="2233823"/>
            <a:chOff x="904449" y="2864020"/>
            <a:chExt cx="1040289" cy="2978430"/>
          </a:xfrm>
        </p:grpSpPr>
        <p:pic>
          <p:nvPicPr>
            <p:cNvPr id="1031" name="Grafik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28285">
              <a:off x="1669417" y="2940141"/>
              <a:ext cx="203524" cy="3310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Grafik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528285">
              <a:off x="1628831" y="3285746"/>
              <a:ext cx="298502" cy="4368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Grafik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528285">
              <a:off x="1611857" y="3710684"/>
              <a:ext cx="293075" cy="4124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Grafik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528285">
              <a:off x="1659805" y="4143998"/>
              <a:ext cx="284933" cy="3337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Grafik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528285">
              <a:off x="1674969" y="4495043"/>
              <a:ext cx="227947" cy="3853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Grafik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528285" flipH="1">
              <a:off x="1731956" y="4792536"/>
              <a:ext cx="113974" cy="4070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Grafik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528285">
              <a:off x="1659918" y="5209361"/>
              <a:ext cx="222520" cy="390767"/>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rot="16200000">
              <a:off x="469349" y="3299120"/>
              <a:ext cx="1424198" cy="553997"/>
            </a:xfrm>
            <a:prstGeom prst="rect">
              <a:avLst/>
            </a:prstGeom>
          </p:spPr>
          <p:txBody>
            <a:bodyPr wrap="square">
              <a:spAutoFit/>
            </a:bodyPr>
            <a:lstStyle/>
            <a:p>
              <a:pPr defTabSz="617220" eaLnBrk="1" fontAlgn="auto" hangingPunct="1">
                <a:spcBef>
                  <a:spcPts val="0"/>
                </a:spcBef>
                <a:spcAft>
                  <a:spcPts val="0"/>
                </a:spcAft>
              </a:pPr>
              <a:r>
                <a:rPr lang="en-US" sz="1050" b="1" i="1" dirty="0" err="1">
                  <a:solidFill>
                    <a:srgbClr val="00305E"/>
                  </a:solidFill>
                  <a:latin typeface="Open Sans"/>
                  <a:ea typeface="+mn-ea"/>
                </a:rPr>
                <a:t>Aigeiros</a:t>
              </a:r>
              <a:r>
                <a:rPr lang="en-US" sz="1050" dirty="0">
                  <a:solidFill>
                    <a:srgbClr val="00305E"/>
                  </a:solidFill>
                  <a:latin typeface="Open Sans"/>
                  <a:ea typeface="+mn-ea"/>
                </a:rPr>
                <a:t> – like</a:t>
              </a:r>
              <a:r>
                <a:rPr lang="en-US" sz="1050" b="1" dirty="0">
                  <a:solidFill>
                    <a:srgbClr val="00305E"/>
                  </a:solidFill>
                  <a:latin typeface="Open Sans"/>
                  <a:ea typeface="+mn-ea"/>
                </a:rPr>
                <a:t> </a:t>
              </a:r>
              <a:r>
                <a:rPr lang="en-US" sz="1050" dirty="0">
                  <a:solidFill>
                    <a:srgbClr val="00305E"/>
                  </a:solidFill>
                  <a:latin typeface="Open Sans"/>
                  <a:ea typeface="+mn-ea"/>
                </a:rPr>
                <a:t/>
              </a:r>
              <a:br>
                <a:rPr lang="en-US" sz="1050" dirty="0">
                  <a:solidFill>
                    <a:srgbClr val="00305E"/>
                  </a:solidFill>
                  <a:latin typeface="Open Sans"/>
                  <a:ea typeface="+mn-ea"/>
                </a:rPr>
              </a:br>
              <a:r>
                <a:rPr lang="en-US" sz="1050" dirty="0">
                  <a:solidFill>
                    <a:srgbClr val="00305E"/>
                  </a:solidFill>
                  <a:latin typeface="Open Sans"/>
                  <a:ea typeface="+mn-ea"/>
                </a:rPr>
                <a:t>(black poplars)</a:t>
              </a:r>
            </a:p>
          </p:txBody>
        </p:sp>
        <p:sp>
          <p:nvSpPr>
            <p:cNvPr id="7" name="Rechteck 6"/>
            <p:cNvSpPr/>
            <p:nvPr/>
          </p:nvSpPr>
          <p:spPr>
            <a:xfrm rot="16200000">
              <a:off x="319366" y="4703369"/>
              <a:ext cx="1724165" cy="553997"/>
            </a:xfrm>
            <a:prstGeom prst="rect">
              <a:avLst/>
            </a:prstGeom>
          </p:spPr>
          <p:txBody>
            <a:bodyPr wrap="square">
              <a:spAutoFit/>
            </a:bodyPr>
            <a:lstStyle/>
            <a:p>
              <a:pPr defTabSz="617220" eaLnBrk="1" fontAlgn="auto" hangingPunct="1">
                <a:spcBef>
                  <a:spcPts val="0"/>
                </a:spcBef>
                <a:spcAft>
                  <a:spcPts val="0"/>
                </a:spcAft>
              </a:pPr>
              <a:r>
                <a:rPr lang="en-US" sz="1050" b="1" i="1" dirty="0">
                  <a:solidFill>
                    <a:srgbClr val="00305E"/>
                  </a:solidFill>
                  <a:latin typeface="Open Sans"/>
                  <a:ea typeface="+mn-ea"/>
                </a:rPr>
                <a:t>Tacamahaca</a:t>
              </a:r>
              <a:r>
                <a:rPr lang="en-US" sz="1050" dirty="0">
                  <a:solidFill>
                    <a:srgbClr val="00305E"/>
                  </a:solidFill>
                  <a:latin typeface="Open Sans"/>
                  <a:ea typeface="+mn-ea"/>
                </a:rPr>
                <a:t> – like (balsam poplars)</a:t>
              </a:r>
            </a:p>
          </p:txBody>
        </p:sp>
      </p:grpSp>
      <p:pic>
        <p:nvPicPr>
          <p:cNvPr id="18" name="Grafik 17"/>
          <p:cNvPicPr/>
          <p:nvPr/>
        </p:nvPicPr>
        <p:blipFill>
          <a:blip r:embed="rId12" cstate="print">
            <a:extLst>
              <a:ext uri="{28A0092B-C50C-407E-A947-70E740481C1C}">
                <a14:useLocalDpi xmlns:a14="http://schemas.microsoft.com/office/drawing/2010/main" val="0"/>
              </a:ext>
            </a:extLst>
          </a:blip>
          <a:stretch>
            <a:fillRect/>
          </a:stretch>
        </p:blipFill>
        <p:spPr>
          <a:xfrm>
            <a:off x="6151721" y="2314735"/>
            <a:ext cx="560213" cy="373256"/>
          </a:xfrm>
          <a:prstGeom prst="rect">
            <a:avLst/>
          </a:prstGeom>
          <a:ln>
            <a:solidFill>
              <a:schemeClr val="bg1">
                <a:lumMod val="65000"/>
              </a:schemeClr>
            </a:solidFill>
          </a:ln>
        </p:spPr>
      </p:pic>
    </p:spTree>
    <p:custDataLst>
      <p:tags r:id="rId1"/>
    </p:custDataLst>
    <p:extLst>
      <p:ext uri="{BB962C8B-B14F-4D97-AF65-F5344CB8AC3E}">
        <p14:creationId xmlns:p14="http://schemas.microsoft.com/office/powerpoint/2010/main" val="3228643256"/>
      </p:ext>
    </p:extLst>
  </p:cSld>
  <p:clrMapOvr>
    <a:masterClrMapping/>
  </p:clrMapOvr>
  <mc:AlternateContent xmlns:mc="http://schemas.openxmlformats.org/markup-compatibility/2006" xmlns:p14="http://schemas.microsoft.com/office/powerpoint/2010/main">
    <mc:Choice Requires="p14">
      <p:transition spd="slow" p14:dur="2000" advTm="120507"/>
    </mc:Choice>
    <mc:Fallback xmlns="">
      <p:transition spd="slow" advTm="120507"/>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smtClean="0"/>
              <a:t>|  </a:t>
            </a:r>
            <a:fld id="{FBEF6D97-3BEF-4FD4-995F-57DE6245C3D2}" type="datetime4">
              <a:rPr lang="de-DE" altLang="de-DE" smtClean="0"/>
              <a:pPr/>
              <a:t>1. August 2023</a:t>
            </a:fld>
            <a:r>
              <a:rPr lang="de-DE" altLang="de-DE" smtClean="0"/>
              <a:t>  |  </a:t>
            </a:r>
            <a:r>
              <a:rPr lang="de-DE" altLang="de-DE" smtClean="0">
                <a:solidFill>
                  <a:schemeClr val="accent1"/>
                </a:solidFill>
              </a:rPr>
              <a:t>Ute Tröber &amp; Heino Wolf</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2B0CE0A5-CCD6-4F24-ACA5-9B2E57F2CBB5}" type="slidenum">
              <a:rPr lang="de-DE" altLang="de-DE" smtClean="0"/>
              <a:pPr/>
              <a:t>21</a:t>
            </a:fld>
            <a:endParaRPr lang="de-DE" altLang="de-DE"/>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836712"/>
            <a:ext cx="8589963" cy="591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539552" y="1109935"/>
            <a:ext cx="5616624" cy="461665"/>
          </a:xfrm>
          <a:prstGeom prst="rect">
            <a:avLst/>
          </a:prstGeom>
          <a:noFill/>
        </p:spPr>
        <p:txBody>
          <a:bodyPr wrap="square" rtlCol="0">
            <a:spAutoFit/>
          </a:bodyPr>
          <a:lstStyle/>
          <a:p>
            <a:r>
              <a:rPr lang="sk-SK">
                <a:solidFill>
                  <a:schemeClr val="bg1"/>
                </a:solidFill>
              </a:rPr>
              <a:t>Ď</a:t>
            </a:r>
            <a:r>
              <a:rPr lang="sk-SK" smtClean="0">
                <a:solidFill>
                  <a:schemeClr val="bg1"/>
                </a:solidFill>
              </a:rPr>
              <a:t>akujem </a:t>
            </a:r>
            <a:r>
              <a:rPr lang="sk-SK" dirty="0" smtClean="0">
                <a:solidFill>
                  <a:schemeClr val="bg1"/>
                </a:solidFill>
              </a:rPr>
              <a:t>za pozornosť</a:t>
            </a:r>
            <a:endParaRPr lang="de-DE" dirty="0">
              <a:solidFill>
                <a:schemeClr val="bg1"/>
              </a:solidFill>
            </a:endParaRPr>
          </a:p>
        </p:txBody>
      </p:sp>
    </p:spTree>
    <p:extLst>
      <p:ext uri="{BB962C8B-B14F-4D97-AF65-F5344CB8AC3E}">
        <p14:creationId xmlns:p14="http://schemas.microsoft.com/office/powerpoint/2010/main" val="3112324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smtClean="0"/>
              <a:t>|  </a:t>
            </a:r>
            <a:fld id="{FBEF6D97-3BEF-4FD4-995F-57DE6245C3D2}" type="datetime4">
              <a:rPr lang="de-DE" altLang="de-DE" smtClean="0"/>
              <a:pPr/>
              <a:t>1. August 2023</a:t>
            </a:fld>
            <a:r>
              <a:rPr lang="de-DE" altLang="de-DE" smtClean="0"/>
              <a:t>  |  </a:t>
            </a:r>
            <a:r>
              <a:rPr lang="de-DE" altLang="de-DE" smtClean="0">
                <a:solidFill>
                  <a:schemeClr val="accent1"/>
                </a:solidFill>
              </a:rPr>
              <a:t>Ute Tröber &amp; Heino Wolf</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2B0CE0A5-CCD6-4F24-ACA5-9B2E57F2CBB5}" type="slidenum">
              <a:rPr lang="de-DE" altLang="de-DE" smtClean="0"/>
              <a:pPr/>
              <a:t>3</a:t>
            </a:fld>
            <a:endParaRPr lang="de-DE" altLang="de-DE"/>
          </a:p>
        </p:txBody>
      </p:sp>
      <p:graphicFrame>
        <p:nvGraphicFramePr>
          <p:cNvPr id="7" name="Group 114"/>
          <p:cNvGraphicFramePr>
            <a:graphicFrameLocks noGrp="1"/>
          </p:cNvGraphicFramePr>
          <p:nvPr>
            <p:extLst>
              <p:ext uri="{D42A27DB-BD31-4B8C-83A1-F6EECF244321}">
                <p14:modId xmlns:p14="http://schemas.microsoft.com/office/powerpoint/2010/main" val="2045148025"/>
              </p:ext>
            </p:extLst>
          </p:nvPr>
        </p:nvGraphicFramePr>
        <p:xfrm>
          <a:off x="304329" y="1124744"/>
          <a:ext cx="8218488" cy="5214599"/>
        </p:xfrm>
        <a:graphic>
          <a:graphicData uri="http://schemas.openxmlformats.org/drawingml/2006/table">
            <a:tbl>
              <a:tblPr/>
              <a:tblGrid>
                <a:gridCol w="1613570">
                  <a:extLst>
                    <a:ext uri="{9D8B030D-6E8A-4147-A177-3AD203B41FA5}">
                      <a16:colId xmlns="" xmlns:a16="http://schemas.microsoft.com/office/drawing/2014/main" val="20000"/>
                    </a:ext>
                  </a:extLst>
                </a:gridCol>
                <a:gridCol w="648072">
                  <a:extLst>
                    <a:ext uri="{9D8B030D-6E8A-4147-A177-3AD203B41FA5}">
                      <a16:colId xmlns="" xmlns:a16="http://schemas.microsoft.com/office/drawing/2014/main" val="20001"/>
                    </a:ext>
                  </a:extLst>
                </a:gridCol>
                <a:gridCol w="1194742">
                  <a:extLst>
                    <a:ext uri="{9D8B030D-6E8A-4147-A177-3AD203B41FA5}">
                      <a16:colId xmlns="" xmlns:a16="http://schemas.microsoft.com/office/drawing/2014/main" val="20002"/>
                    </a:ext>
                  </a:extLst>
                </a:gridCol>
                <a:gridCol w="1253530">
                  <a:extLst>
                    <a:ext uri="{9D8B030D-6E8A-4147-A177-3AD203B41FA5}">
                      <a16:colId xmlns="" xmlns:a16="http://schemas.microsoft.com/office/drawing/2014/main" val="20003"/>
                    </a:ext>
                  </a:extLst>
                </a:gridCol>
                <a:gridCol w="546670">
                  <a:extLst>
                    <a:ext uri="{9D8B030D-6E8A-4147-A177-3AD203B41FA5}">
                      <a16:colId xmlns="" xmlns:a16="http://schemas.microsoft.com/office/drawing/2014/main" val="20004"/>
                    </a:ext>
                  </a:extLst>
                </a:gridCol>
                <a:gridCol w="1224136">
                  <a:extLst>
                    <a:ext uri="{9D8B030D-6E8A-4147-A177-3AD203B41FA5}">
                      <a16:colId xmlns="" xmlns:a16="http://schemas.microsoft.com/office/drawing/2014/main" val="20005"/>
                    </a:ext>
                  </a:extLst>
                </a:gridCol>
                <a:gridCol w="1737768">
                  <a:extLst>
                    <a:ext uri="{9D8B030D-6E8A-4147-A177-3AD203B41FA5}">
                      <a16:colId xmlns="" xmlns:a16="http://schemas.microsoft.com/office/drawing/2014/main" val="20006"/>
                    </a:ext>
                  </a:extLst>
                </a:gridCol>
              </a:tblGrid>
              <a:tr h="433644">
                <a:tc>
                  <a:txBody>
                    <a:bodyPr/>
                    <a:lstStyle/>
                    <a:p>
                      <a:pPr marL="0" marR="0" lvl="0" indent="0" algn="l"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sk-SK" sz="1800" b="1" i="0" u="none" strike="noStrike" cap="none" normalizeH="0" baseline="0" dirty="0" smtClean="0">
                          <a:ln>
                            <a:noFill/>
                          </a:ln>
                          <a:solidFill>
                            <a:schemeClr val="tx1"/>
                          </a:solidFill>
                          <a:effectLst/>
                          <a:latin typeface="Arial" charset="0"/>
                          <a:ea typeface="ＭＳ Ｐゴシック" pitchFamily="1" charset="-128"/>
                        </a:rPr>
                        <a:t>Rieka</a:t>
                      </a:r>
                      <a:endParaRPr kumimoji="0" lang="de-DE" sz="1800" b="1" i="0" u="none" strike="noStrike" cap="none" normalizeH="0" baseline="0" dirty="0" smtClean="0">
                        <a:ln>
                          <a:noFill/>
                        </a:ln>
                        <a:solidFill>
                          <a:schemeClr val="tx1"/>
                        </a:solidFill>
                        <a:effectLst/>
                        <a:latin typeface="Arial" charset="0"/>
                        <a:ea typeface="ＭＳ Ｐゴシック" pitchFamily="1" charset="-128"/>
                      </a:endParaRPr>
                    </a:p>
                  </a:txBody>
                  <a:tcPr marT="45747" marB="457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3">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sk-SK" sz="1800" b="1" i="0" u="none" strike="noStrike" cap="none" normalizeH="0" baseline="0" dirty="0" smtClean="0">
                          <a:ln>
                            <a:noFill/>
                          </a:ln>
                          <a:solidFill>
                            <a:schemeClr val="tx1"/>
                          </a:solidFill>
                          <a:effectLst/>
                          <a:latin typeface="Arial" charset="0"/>
                          <a:ea typeface="ＭＳ Ｐゴシック" pitchFamily="1" charset="-128"/>
                        </a:rPr>
                        <a:t>Malé výskyty</a:t>
                      </a:r>
                      <a:endParaRPr kumimoji="0" lang="de-DE" sz="1800" b="1" i="0" u="none" strike="noStrike" cap="none" normalizeH="0" baseline="0" dirty="0" smtClean="0">
                        <a:ln>
                          <a:noFill/>
                        </a:ln>
                        <a:solidFill>
                          <a:schemeClr val="tx1"/>
                        </a:solidFill>
                        <a:effectLst/>
                        <a:latin typeface="Arial" charset="0"/>
                        <a:ea typeface="ＭＳ Ｐゴシック" pitchFamily="1" charset="-128"/>
                      </a:endParaRPr>
                    </a:p>
                  </a:txBody>
                  <a:tcPr marT="45747" marB="457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de-DE"/>
                    </a:p>
                  </a:txBody>
                  <a:tcPr/>
                </a:tc>
                <a:tc hMerge="1">
                  <a:txBody>
                    <a:bodyPr/>
                    <a:lstStyle/>
                    <a:p>
                      <a:endParaRPr lang="de-DE"/>
                    </a:p>
                  </a:txBody>
                  <a:tcPr/>
                </a:tc>
                <a:tc gridSpan="3">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sk-SK" sz="1800" b="1" i="0" u="none" strike="noStrike" cap="none" normalizeH="0" baseline="0" dirty="0" smtClean="0">
                          <a:ln>
                            <a:noFill/>
                          </a:ln>
                          <a:solidFill>
                            <a:schemeClr val="tx1"/>
                          </a:solidFill>
                          <a:effectLst/>
                          <a:latin typeface="Arial" charset="0"/>
                          <a:ea typeface="ＭＳ Ｐゴシック" pitchFamily="1" charset="-128"/>
                        </a:rPr>
                        <a:t>Porast</a:t>
                      </a:r>
                      <a:endParaRPr kumimoji="0" lang="de-DE" sz="1800" b="1" i="0" u="none" strike="noStrike" cap="none" normalizeH="0" baseline="0" dirty="0" smtClean="0">
                        <a:ln>
                          <a:noFill/>
                        </a:ln>
                        <a:solidFill>
                          <a:schemeClr val="tx1"/>
                        </a:solidFill>
                        <a:effectLst/>
                        <a:latin typeface="Arial" charset="0"/>
                        <a:ea typeface="ＭＳ Ｐゴシック" pitchFamily="1" charset="-128"/>
                      </a:endParaRPr>
                    </a:p>
                  </a:txBody>
                  <a:tcPr marT="45747" marB="457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00"/>
                  </a:ext>
                </a:extLst>
              </a:tr>
              <a:tr h="365977">
                <a:tc>
                  <a:txBody>
                    <a:bodyPr/>
                    <a:lstStyle/>
                    <a:p>
                      <a:pPr marL="0" marR="0" lvl="0" indent="0" algn="l"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endParaRPr kumimoji="0" lang="de-DE" sz="1800" b="1" i="0" u="none" strike="noStrike" cap="none" normalizeH="0" baseline="0" smtClean="0">
                        <a:ln>
                          <a:noFill/>
                        </a:ln>
                        <a:solidFill>
                          <a:schemeClr val="tx1"/>
                        </a:solidFill>
                        <a:effectLst/>
                        <a:latin typeface="Arial" charset="0"/>
                        <a:ea typeface="ＭＳ Ｐゴシック" pitchFamily="1" charset="-128"/>
                      </a:endParaRPr>
                    </a:p>
                  </a:txBody>
                  <a:tcPr marT="45747" marB="457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de-DE" sz="1600" b="1" i="0" u="none" strike="noStrike" cap="none" normalizeH="0" baseline="0" dirty="0" smtClean="0">
                          <a:ln>
                            <a:noFill/>
                          </a:ln>
                          <a:solidFill>
                            <a:schemeClr val="tx1"/>
                          </a:solidFill>
                          <a:effectLst/>
                          <a:latin typeface="Arial" charset="0"/>
                          <a:ea typeface="ＭＳ Ｐゴシック" pitchFamily="1" charset="-128"/>
                        </a:rPr>
                        <a:t>N</a:t>
                      </a:r>
                    </a:p>
                  </a:txBody>
                  <a:tcPr marT="45747" marB="457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sk-SK" sz="1600" b="1" i="0" u="none" strike="noStrike" cap="none" normalizeH="0" baseline="0" dirty="0" smtClean="0">
                          <a:ln>
                            <a:noFill/>
                          </a:ln>
                          <a:solidFill>
                            <a:schemeClr val="tx1"/>
                          </a:solidFill>
                          <a:effectLst/>
                          <a:latin typeface="Arial" charset="0"/>
                          <a:ea typeface="ＭＳ Ｐゴシック" pitchFamily="1" charset="-128"/>
                        </a:rPr>
                        <a:t>N </a:t>
                      </a:r>
                      <a:r>
                        <a:rPr kumimoji="0" lang="sk-SK" sz="1600" b="1" i="0" u="none" strike="noStrike" cap="none" normalizeH="0" baseline="-25000" dirty="0" smtClean="0">
                          <a:ln>
                            <a:noFill/>
                          </a:ln>
                          <a:solidFill>
                            <a:schemeClr val="tx1"/>
                          </a:solidFill>
                          <a:effectLst/>
                          <a:latin typeface="Arial" charset="0"/>
                          <a:ea typeface="ＭＳ Ｐゴシック" pitchFamily="1" charset="-128"/>
                        </a:rPr>
                        <a:t>jedi</a:t>
                      </a:r>
                      <a:r>
                        <a:rPr kumimoji="0" lang="de-DE" sz="1600" b="1" i="0" u="none" strike="noStrike" cap="none" normalizeH="0" baseline="-25000" dirty="0" smtClean="0">
                          <a:ln>
                            <a:noFill/>
                          </a:ln>
                          <a:solidFill>
                            <a:schemeClr val="tx1"/>
                          </a:solidFill>
                          <a:effectLst/>
                          <a:latin typeface="Arial" charset="0"/>
                          <a:ea typeface="ＭＳ Ｐゴシック" pitchFamily="1" charset="-128"/>
                        </a:rPr>
                        <a:t>n</a:t>
                      </a:r>
                      <a:r>
                        <a:rPr kumimoji="0" lang="sk-SK" sz="1600" b="1" i="0" u="none" strike="noStrike" cap="none" normalizeH="0" baseline="-25000" dirty="0" smtClean="0">
                          <a:ln>
                            <a:noFill/>
                          </a:ln>
                          <a:solidFill>
                            <a:schemeClr val="tx1"/>
                          </a:solidFill>
                          <a:effectLst/>
                          <a:latin typeface="Arial" charset="0"/>
                          <a:ea typeface="ＭＳ Ｐゴシック" pitchFamily="1" charset="-128"/>
                        </a:rPr>
                        <a:t>cov</a:t>
                      </a:r>
                      <a:endParaRPr kumimoji="0" lang="de-DE" sz="1600" b="1" i="0" u="none" strike="noStrike" cap="none" normalizeH="0" baseline="-25000" dirty="0" smtClean="0">
                        <a:ln>
                          <a:noFill/>
                        </a:ln>
                        <a:solidFill>
                          <a:schemeClr val="tx1"/>
                        </a:solidFill>
                        <a:effectLst/>
                        <a:latin typeface="Arial" charset="0"/>
                        <a:ea typeface="ＭＳ Ｐゴシック" pitchFamily="1" charset="-128"/>
                      </a:endParaRPr>
                    </a:p>
                  </a:txBody>
                  <a:tcPr marT="45747" marB="457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defRPr/>
                      </a:pPr>
                      <a:r>
                        <a:rPr kumimoji="0" lang="sk-SK" sz="1600" b="1" i="0" u="none" strike="noStrike" cap="none" normalizeH="0" baseline="0" dirty="0" smtClean="0">
                          <a:ln>
                            <a:noFill/>
                          </a:ln>
                          <a:solidFill>
                            <a:schemeClr val="tx1"/>
                          </a:solidFill>
                          <a:effectLst/>
                          <a:latin typeface="Arial" charset="0"/>
                          <a:ea typeface="ＭＳ Ｐゴシック" pitchFamily="1" charset="-128"/>
                        </a:rPr>
                        <a:t>N </a:t>
                      </a:r>
                      <a:r>
                        <a:rPr kumimoji="0" lang="sk-SK" sz="1600" b="1" i="0" u="none" strike="noStrike" cap="none" normalizeH="0" baseline="-25000" dirty="0" smtClean="0">
                          <a:ln>
                            <a:noFill/>
                          </a:ln>
                          <a:solidFill>
                            <a:schemeClr val="tx1"/>
                          </a:solidFill>
                          <a:effectLst/>
                          <a:latin typeface="Arial" charset="0"/>
                          <a:ea typeface="ＭＳ Ｐゴシック" pitchFamily="1" charset="-128"/>
                        </a:rPr>
                        <a:t>jedi</a:t>
                      </a:r>
                      <a:r>
                        <a:rPr kumimoji="0" lang="de-DE" sz="1600" b="1" i="0" u="none" strike="noStrike" cap="none" normalizeH="0" baseline="-25000" dirty="0" smtClean="0">
                          <a:ln>
                            <a:noFill/>
                          </a:ln>
                          <a:solidFill>
                            <a:schemeClr val="tx1"/>
                          </a:solidFill>
                          <a:effectLst/>
                          <a:latin typeface="Arial" charset="0"/>
                          <a:ea typeface="ＭＳ Ｐゴシック" pitchFamily="1" charset="-128"/>
                        </a:rPr>
                        <a:t>n</a:t>
                      </a:r>
                      <a:r>
                        <a:rPr kumimoji="0" lang="sk-SK" sz="1600" b="1" i="0" u="none" strike="noStrike" cap="none" normalizeH="0" baseline="-25000" dirty="0" smtClean="0">
                          <a:ln>
                            <a:noFill/>
                          </a:ln>
                          <a:solidFill>
                            <a:schemeClr val="tx1"/>
                          </a:solidFill>
                          <a:effectLst/>
                          <a:latin typeface="Arial" charset="0"/>
                          <a:ea typeface="ＭＳ Ｐゴシック" pitchFamily="1" charset="-128"/>
                        </a:rPr>
                        <a:t>cov</a:t>
                      </a:r>
                      <a:r>
                        <a:rPr kumimoji="0" lang="de-DE" sz="1600" b="1" i="0" u="none" strike="noStrike" cap="none" normalizeH="0" baseline="-25000" dirty="0" smtClean="0">
                          <a:ln>
                            <a:noFill/>
                          </a:ln>
                          <a:solidFill>
                            <a:schemeClr val="tx1"/>
                          </a:solidFill>
                          <a:effectLst/>
                          <a:latin typeface="Arial" charset="0"/>
                          <a:ea typeface="ＭＳ Ｐゴシック" pitchFamily="1" charset="-128"/>
                        </a:rPr>
                        <a:t/>
                      </a:r>
                      <a:br>
                        <a:rPr kumimoji="0" lang="de-DE" sz="1600" b="1" i="0" u="none" strike="noStrike" cap="none" normalizeH="0" baseline="-25000" dirty="0" smtClean="0">
                          <a:ln>
                            <a:noFill/>
                          </a:ln>
                          <a:solidFill>
                            <a:schemeClr val="tx1"/>
                          </a:solidFill>
                          <a:effectLst/>
                          <a:latin typeface="Arial" charset="0"/>
                          <a:ea typeface="ＭＳ Ｐゴシック" pitchFamily="1" charset="-128"/>
                        </a:rPr>
                      </a:br>
                      <a:r>
                        <a:rPr kumimoji="0" lang="de-DE" sz="1600" b="1" i="0" u="none" strike="noStrike" cap="none" normalizeH="0" baseline="0" dirty="0" smtClean="0">
                          <a:ln>
                            <a:noFill/>
                          </a:ln>
                          <a:solidFill>
                            <a:schemeClr val="tx1"/>
                          </a:solidFill>
                          <a:effectLst/>
                          <a:latin typeface="Arial" charset="0"/>
                          <a:ea typeface="ＭＳ Ｐゴシック" pitchFamily="1" charset="-128"/>
                        </a:rPr>
                        <a:t>/</a:t>
                      </a:r>
                      <a:r>
                        <a:rPr kumimoji="0" lang="sk-SK" sz="1600" b="1" i="0" u="none" strike="noStrike" cap="none" normalizeH="0" baseline="0" dirty="0" smtClean="0">
                          <a:ln>
                            <a:noFill/>
                          </a:ln>
                          <a:solidFill>
                            <a:schemeClr val="tx1"/>
                          </a:solidFill>
                          <a:effectLst/>
                          <a:latin typeface="Arial" charset="0"/>
                          <a:ea typeface="ＭＳ Ｐゴシック" pitchFamily="1" charset="-128"/>
                        </a:rPr>
                        <a:t>výskyt</a:t>
                      </a:r>
                      <a:endParaRPr kumimoji="0" lang="de-DE" sz="1600" b="1" i="0" u="none" strike="noStrike" cap="none" normalizeH="0" baseline="0" dirty="0" smtClean="0">
                        <a:ln>
                          <a:noFill/>
                        </a:ln>
                        <a:solidFill>
                          <a:schemeClr val="tx1"/>
                        </a:solidFill>
                        <a:effectLst/>
                        <a:latin typeface="Arial" charset="0"/>
                        <a:ea typeface="ＭＳ Ｐゴシック" pitchFamily="1" charset="-128"/>
                      </a:endParaRPr>
                    </a:p>
                  </a:txBody>
                  <a:tcPr marT="45747" marB="457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de-DE" sz="1600" b="1" i="0" u="none" strike="noStrike" cap="none" normalizeH="0" baseline="0" smtClean="0">
                          <a:ln>
                            <a:noFill/>
                          </a:ln>
                          <a:solidFill>
                            <a:schemeClr val="tx1"/>
                          </a:solidFill>
                          <a:effectLst/>
                          <a:latin typeface="Arial" charset="0"/>
                          <a:ea typeface="ＭＳ Ｐゴシック" pitchFamily="1" charset="-128"/>
                        </a:rPr>
                        <a:t>N</a:t>
                      </a:r>
                    </a:p>
                  </a:txBody>
                  <a:tcPr marT="45747" marB="457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sk-SK" sz="1600" b="1" i="0" u="none" strike="noStrike" cap="none" normalizeH="0" baseline="0" dirty="0" smtClean="0">
                          <a:ln>
                            <a:noFill/>
                          </a:ln>
                          <a:solidFill>
                            <a:schemeClr val="tx1"/>
                          </a:solidFill>
                          <a:effectLst/>
                          <a:latin typeface="Arial" charset="0"/>
                          <a:ea typeface="ＭＳ Ｐゴシック" pitchFamily="1" charset="-128"/>
                        </a:rPr>
                        <a:t>N </a:t>
                      </a:r>
                      <a:r>
                        <a:rPr kumimoji="0" lang="sk-SK" sz="1600" b="1" i="0" u="none" strike="noStrike" cap="none" normalizeH="0" baseline="-25000" dirty="0" smtClean="0">
                          <a:ln>
                            <a:noFill/>
                          </a:ln>
                          <a:solidFill>
                            <a:schemeClr val="tx1"/>
                          </a:solidFill>
                          <a:effectLst/>
                          <a:latin typeface="Arial" charset="0"/>
                          <a:ea typeface="ＭＳ Ｐゴシック" pitchFamily="1" charset="-128"/>
                        </a:rPr>
                        <a:t>jedi</a:t>
                      </a:r>
                      <a:r>
                        <a:rPr kumimoji="0" lang="de-DE" sz="1600" b="1" i="0" u="none" strike="noStrike" cap="none" normalizeH="0" baseline="-25000" dirty="0" smtClean="0">
                          <a:ln>
                            <a:noFill/>
                          </a:ln>
                          <a:solidFill>
                            <a:schemeClr val="tx1"/>
                          </a:solidFill>
                          <a:effectLst/>
                          <a:latin typeface="Arial" charset="0"/>
                          <a:ea typeface="ＭＳ Ｐゴシック" pitchFamily="1" charset="-128"/>
                        </a:rPr>
                        <a:t>n</a:t>
                      </a:r>
                      <a:r>
                        <a:rPr kumimoji="0" lang="sk-SK" sz="1600" b="1" i="0" u="none" strike="noStrike" cap="none" normalizeH="0" baseline="-25000" dirty="0" smtClean="0">
                          <a:ln>
                            <a:noFill/>
                          </a:ln>
                          <a:solidFill>
                            <a:schemeClr val="tx1"/>
                          </a:solidFill>
                          <a:effectLst/>
                          <a:latin typeface="Arial" charset="0"/>
                          <a:ea typeface="ＭＳ Ｐゴシック" pitchFamily="1" charset="-128"/>
                        </a:rPr>
                        <a:t>cov</a:t>
                      </a:r>
                      <a:endParaRPr kumimoji="0" lang="de-DE" sz="1600" b="1" i="0" u="none" strike="noStrike" cap="none" normalizeH="0" baseline="-25000" dirty="0" smtClean="0">
                        <a:ln>
                          <a:noFill/>
                        </a:ln>
                        <a:solidFill>
                          <a:schemeClr val="tx1"/>
                        </a:solidFill>
                        <a:effectLst/>
                        <a:latin typeface="Arial" charset="0"/>
                        <a:ea typeface="ＭＳ Ｐゴシック" pitchFamily="1" charset="-128"/>
                      </a:endParaRPr>
                    </a:p>
                  </a:txBody>
                  <a:tcPr marT="45747" marB="457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sk-SK" sz="1600" b="1" i="0" u="none" strike="noStrike" cap="none" normalizeH="0" baseline="0" dirty="0" smtClean="0">
                          <a:ln>
                            <a:noFill/>
                          </a:ln>
                          <a:solidFill>
                            <a:schemeClr val="tx1"/>
                          </a:solidFill>
                          <a:effectLst/>
                          <a:latin typeface="Arial" charset="0"/>
                          <a:ea typeface="ＭＳ Ｐゴシック" pitchFamily="1" charset="-128"/>
                        </a:rPr>
                        <a:t>Plocha [</a:t>
                      </a:r>
                      <a:r>
                        <a:rPr kumimoji="0" lang="de-DE" sz="1600" b="1" i="0" u="none" strike="noStrike" cap="none" normalizeH="0" baseline="0" dirty="0" smtClean="0">
                          <a:ln>
                            <a:noFill/>
                          </a:ln>
                          <a:solidFill>
                            <a:schemeClr val="tx1"/>
                          </a:solidFill>
                          <a:effectLst/>
                          <a:latin typeface="Arial" charset="0"/>
                          <a:ea typeface="ＭＳ Ｐゴシック" pitchFamily="1" charset="-128"/>
                        </a:rPr>
                        <a:t>ha</a:t>
                      </a:r>
                      <a:r>
                        <a:rPr kumimoji="0" lang="sk-SK" sz="1600" b="1" i="0" u="none" strike="noStrike" cap="none" normalizeH="0" baseline="0" dirty="0" smtClean="0">
                          <a:ln>
                            <a:noFill/>
                          </a:ln>
                          <a:solidFill>
                            <a:schemeClr val="tx1"/>
                          </a:solidFill>
                          <a:effectLst/>
                          <a:latin typeface="Arial" charset="0"/>
                          <a:ea typeface="ＭＳ Ｐゴシック" pitchFamily="1" charset="-128"/>
                        </a:rPr>
                        <a:t>]</a:t>
                      </a:r>
                      <a:endParaRPr kumimoji="0" lang="de-DE" sz="1600" b="1" i="0" u="none" strike="noStrike" cap="none" normalizeH="0" baseline="0" dirty="0" smtClean="0">
                        <a:ln>
                          <a:noFill/>
                        </a:ln>
                        <a:solidFill>
                          <a:schemeClr val="tx1"/>
                        </a:solidFill>
                        <a:effectLst/>
                        <a:latin typeface="Arial" charset="0"/>
                        <a:ea typeface="ＭＳ Ｐゴシック" pitchFamily="1" charset="-128"/>
                      </a:endParaRPr>
                    </a:p>
                  </a:txBody>
                  <a:tcPr marT="45747" marB="457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 xmlns:a16="http://schemas.microsoft.com/office/drawing/2014/main" val="10001"/>
                  </a:ext>
                </a:extLst>
              </a:tr>
              <a:tr h="365977">
                <a:tc>
                  <a:txBody>
                    <a:bodyPr/>
                    <a:lstStyle/>
                    <a:p>
                      <a:pPr marL="0" marR="0" lvl="0" indent="0" algn="l"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de-DE" sz="1800" b="1" i="0" u="none" strike="noStrike" cap="none" normalizeH="0" baseline="0" dirty="0" smtClean="0">
                          <a:ln>
                            <a:noFill/>
                          </a:ln>
                          <a:solidFill>
                            <a:schemeClr val="tx1"/>
                          </a:solidFill>
                          <a:effectLst/>
                          <a:latin typeface="Arial" charset="0"/>
                          <a:ea typeface="ＭＳ Ｐゴシック" pitchFamily="1" charset="-128"/>
                        </a:rPr>
                        <a:t>Elbe</a:t>
                      </a:r>
                    </a:p>
                  </a:txBody>
                  <a:tcPr marT="45747" marB="457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de-DE" sz="1800" b="0" i="0" u="none" strike="noStrike" cap="none" normalizeH="0" baseline="0" dirty="0" smtClean="0">
                          <a:ln>
                            <a:noFill/>
                          </a:ln>
                          <a:solidFill>
                            <a:schemeClr val="tx1"/>
                          </a:solidFill>
                          <a:effectLst/>
                          <a:latin typeface="Arial" charset="0"/>
                          <a:ea typeface="ＭＳ Ｐゴシック" pitchFamily="1" charset="-128"/>
                        </a:rPr>
                        <a:t>56</a:t>
                      </a:r>
                    </a:p>
                  </a:txBody>
                  <a:tcPr marT="45747" marB="457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de-DE" sz="1800" b="0" i="0" u="none" strike="noStrike" cap="none" normalizeH="0" baseline="0" smtClean="0">
                          <a:ln>
                            <a:noFill/>
                          </a:ln>
                          <a:solidFill>
                            <a:schemeClr val="tx1"/>
                          </a:solidFill>
                          <a:effectLst/>
                          <a:latin typeface="Arial" charset="0"/>
                          <a:ea typeface="ＭＳ Ｐゴシック" pitchFamily="1" charset="-128"/>
                        </a:rPr>
                        <a:t>231</a:t>
                      </a:r>
                    </a:p>
                  </a:txBody>
                  <a:tcPr marT="45747" marB="457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de-DE" sz="1800" b="0" i="0" u="none" strike="noStrike" cap="none" normalizeH="0" baseline="0" smtClean="0">
                          <a:ln>
                            <a:noFill/>
                          </a:ln>
                          <a:solidFill>
                            <a:schemeClr val="tx1"/>
                          </a:solidFill>
                          <a:effectLst/>
                          <a:latin typeface="Arial" charset="0"/>
                          <a:ea typeface="ＭＳ Ｐゴシック" pitchFamily="1" charset="-128"/>
                        </a:rPr>
                        <a:t>4</a:t>
                      </a:r>
                    </a:p>
                  </a:txBody>
                  <a:tcPr marT="45747" marB="457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de-DE" sz="1800" b="0" i="0" u="none" strike="noStrike" cap="none" normalizeH="0" baseline="0" dirty="0" smtClean="0">
                          <a:ln>
                            <a:noFill/>
                          </a:ln>
                          <a:solidFill>
                            <a:schemeClr val="tx1"/>
                          </a:solidFill>
                          <a:effectLst/>
                          <a:latin typeface="Arial" charset="0"/>
                          <a:ea typeface="ＭＳ Ｐゴシック" pitchFamily="1" charset="-128"/>
                        </a:rPr>
                        <a:t>6</a:t>
                      </a:r>
                    </a:p>
                  </a:txBody>
                  <a:tcPr marT="45747" marB="457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de-DE" sz="1800" b="0" i="0" u="none" strike="noStrike" cap="none" normalizeH="0" baseline="0" dirty="0" smtClean="0">
                          <a:ln>
                            <a:noFill/>
                          </a:ln>
                          <a:solidFill>
                            <a:schemeClr val="tx1"/>
                          </a:solidFill>
                          <a:effectLst/>
                          <a:latin typeface="Arial" charset="0"/>
                          <a:ea typeface="ＭＳ Ｐゴシック" pitchFamily="1" charset="-128"/>
                        </a:rPr>
                        <a:t>360</a:t>
                      </a:r>
                    </a:p>
                  </a:txBody>
                  <a:tcPr marT="45747" marB="457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de-DE" sz="1800" b="0" i="0" u="none" strike="noStrike" cap="none" normalizeH="0" baseline="0" smtClean="0">
                          <a:ln>
                            <a:noFill/>
                          </a:ln>
                          <a:solidFill>
                            <a:schemeClr val="tx1"/>
                          </a:solidFill>
                          <a:effectLst/>
                          <a:latin typeface="Arial" charset="0"/>
                          <a:ea typeface="ＭＳ Ｐゴシック" pitchFamily="1" charset="-128"/>
                        </a:rPr>
                        <a:t>33,5</a:t>
                      </a:r>
                    </a:p>
                  </a:txBody>
                  <a:tcPr marT="45747" marB="457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65977">
                <a:tc>
                  <a:txBody>
                    <a:bodyPr/>
                    <a:lstStyle/>
                    <a:p>
                      <a:pPr marL="0" marR="0" lvl="0" indent="0" algn="l"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de-DE" sz="1800" b="1" i="0" u="none" strike="noStrike" cap="none" normalizeH="0" baseline="0" dirty="0" smtClean="0">
                          <a:ln>
                            <a:noFill/>
                          </a:ln>
                          <a:solidFill>
                            <a:schemeClr val="tx1"/>
                          </a:solidFill>
                          <a:effectLst/>
                          <a:latin typeface="Arial" charset="0"/>
                          <a:ea typeface="ＭＳ Ｐゴシック" pitchFamily="1" charset="-128"/>
                        </a:rPr>
                        <a:t>Mulde</a:t>
                      </a:r>
                    </a:p>
                  </a:txBody>
                  <a:tcPr marT="45747" marB="457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de-DE" sz="1800" b="0" i="0" u="none" strike="noStrike" cap="none" normalizeH="0" baseline="0" smtClean="0">
                          <a:ln>
                            <a:noFill/>
                          </a:ln>
                          <a:solidFill>
                            <a:schemeClr val="tx1"/>
                          </a:solidFill>
                          <a:effectLst/>
                          <a:latin typeface="Arial" charset="0"/>
                          <a:ea typeface="ＭＳ Ｐゴシック" pitchFamily="1" charset="-128"/>
                        </a:rPr>
                        <a:t>21</a:t>
                      </a:r>
                    </a:p>
                  </a:txBody>
                  <a:tcPr marT="45747" marB="457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de-DE" sz="1800" b="0" i="0" u="none" strike="noStrike" cap="none" normalizeH="0" baseline="0" smtClean="0">
                          <a:ln>
                            <a:noFill/>
                          </a:ln>
                          <a:solidFill>
                            <a:schemeClr val="tx1"/>
                          </a:solidFill>
                          <a:effectLst/>
                          <a:latin typeface="Arial" charset="0"/>
                          <a:ea typeface="ＭＳ Ｐゴシック" pitchFamily="1" charset="-128"/>
                        </a:rPr>
                        <a:t>182</a:t>
                      </a:r>
                    </a:p>
                  </a:txBody>
                  <a:tcPr marT="45747" marB="457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de-DE" sz="1800" b="0" i="0" u="none" strike="noStrike" cap="none" normalizeH="0" baseline="0" smtClean="0">
                          <a:ln>
                            <a:noFill/>
                          </a:ln>
                          <a:solidFill>
                            <a:schemeClr val="tx1"/>
                          </a:solidFill>
                          <a:effectLst/>
                          <a:latin typeface="Arial" charset="0"/>
                          <a:ea typeface="ＭＳ Ｐゴシック" pitchFamily="1" charset="-128"/>
                        </a:rPr>
                        <a:t>9</a:t>
                      </a:r>
                    </a:p>
                  </a:txBody>
                  <a:tcPr marT="45747" marB="457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endParaRPr kumimoji="0" lang="de-DE" sz="1800" b="0" i="0" u="none" strike="noStrike" cap="none" normalizeH="0" baseline="0" smtClean="0">
                        <a:ln>
                          <a:noFill/>
                        </a:ln>
                        <a:solidFill>
                          <a:schemeClr val="tx1"/>
                        </a:solidFill>
                        <a:effectLst/>
                        <a:latin typeface="Arial" charset="0"/>
                        <a:ea typeface="ＭＳ Ｐゴシック" pitchFamily="1" charset="-128"/>
                      </a:endParaRPr>
                    </a:p>
                  </a:txBody>
                  <a:tcPr marT="45747" marB="457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endParaRPr kumimoji="0" lang="de-DE" sz="1800" b="0" i="0" u="none" strike="noStrike" cap="none" normalizeH="0" baseline="0" smtClean="0">
                        <a:ln>
                          <a:noFill/>
                        </a:ln>
                        <a:solidFill>
                          <a:schemeClr val="tx1"/>
                        </a:solidFill>
                        <a:effectLst/>
                        <a:latin typeface="Arial" charset="0"/>
                        <a:ea typeface="ＭＳ Ｐゴシック" pitchFamily="1" charset="-128"/>
                      </a:endParaRPr>
                    </a:p>
                  </a:txBody>
                  <a:tcPr marT="45747" marB="457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endParaRPr kumimoji="0" lang="de-DE" sz="1800" b="0" i="0" u="none" strike="noStrike" cap="none" normalizeH="0" baseline="0" dirty="0" smtClean="0">
                        <a:ln>
                          <a:noFill/>
                        </a:ln>
                        <a:solidFill>
                          <a:schemeClr val="tx1"/>
                        </a:solidFill>
                        <a:effectLst/>
                        <a:latin typeface="Arial" charset="0"/>
                        <a:ea typeface="ＭＳ Ｐゴシック" pitchFamily="1" charset="-128"/>
                      </a:endParaRPr>
                    </a:p>
                  </a:txBody>
                  <a:tcPr marT="45747" marB="457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16171">
                <a:tc>
                  <a:txBody>
                    <a:bodyPr/>
                    <a:lstStyle/>
                    <a:p>
                      <a:pPr marL="0" marR="0" lvl="0" indent="0" algn="l"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de-DE" sz="1800" b="1" i="0" u="none" strike="noStrike" cap="none" normalizeH="0" baseline="0" dirty="0" smtClean="0">
                          <a:ln>
                            <a:noFill/>
                          </a:ln>
                          <a:solidFill>
                            <a:schemeClr val="tx1"/>
                          </a:solidFill>
                          <a:effectLst/>
                          <a:latin typeface="Arial" charset="0"/>
                          <a:ea typeface="ＭＳ Ｐゴシック" pitchFamily="1" charset="-128"/>
                        </a:rPr>
                        <a:t>Neiße</a:t>
                      </a:r>
                    </a:p>
                  </a:txBody>
                  <a:tcPr marT="45747" marB="457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de-DE" sz="1800" b="0" i="0" u="none" strike="noStrike" cap="none" normalizeH="0" baseline="0" smtClean="0">
                          <a:ln>
                            <a:noFill/>
                          </a:ln>
                          <a:solidFill>
                            <a:schemeClr val="tx1"/>
                          </a:solidFill>
                          <a:effectLst/>
                          <a:latin typeface="Arial" charset="0"/>
                          <a:ea typeface="ＭＳ Ｐゴシック" pitchFamily="1" charset="-128"/>
                        </a:rPr>
                        <a:t>14</a:t>
                      </a:r>
                    </a:p>
                  </a:txBody>
                  <a:tcPr marT="45747" marB="457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de-DE" sz="1800" b="0" i="0" u="none" strike="noStrike" cap="none" normalizeH="0" baseline="0" smtClean="0">
                          <a:ln>
                            <a:noFill/>
                          </a:ln>
                          <a:solidFill>
                            <a:schemeClr val="tx1"/>
                          </a:solidFill>
                          <a:effectLst/>
                          <a:latin typeface="Arial" charset="0"/>
                          <a:ea typeface="ＭＳ Ｐゴシック" pitchFamily="1" charset="-128"/>
                        </a:rPr>
                        <a:t>99</a:t>
                      </a:r>
                    </a:p>
                  </a:txBody>
                  <a:tcPr marT="45747" marB="457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de-DE" sz="1800" b="0" i="0" u="none" strike="noStrike" cap="none" normalizeH="0" baseline="0" smtClean="0">
                          <a:ln>
                            <a:noFill/>
                          </a:ln>
                          <a:solidFill>
                            <a:schemeClr val="tx1"/>
                          </a:solidFill>
                          <a:effectLst/>
                          <a:latin typeface="Arial" charset="0"/>
                          <a:ea typeface="ＭＳ Ｐゴシック" pitchFamily="1" charset="-128"/>
                        </a:rPr>
                        <a:t>7</a:t>
                      </a:r>
                    </a:p>
                  </a:txBody>
                  <a:tcPr marT="45747" marB="457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de-DE" sz="1800" b="0" i="0" u="none" strike="noStrike" cap="none" normalizeH="0" baseline="0" smtClean="0">
                          <a:ln>
                            <a:noFill/>
                          </a:ln>
                          <a:solidFill>
                            <a:schemeClr val="tx1"/>
                          </a:solidFill>
                          <a:effectLst/>
                          <a:latin typeface="Arial" charset="0"/>
                          <a:ea typeface="ＭＳ Ｐゴシック" pitchFamily="1" charset="-128"/>
                        </a:rPr>
                        <a:t>2</a:t>
                      </a:r>
                    </a:p>
                  </a:txBody>
                  <a:tcPr marT="45747" marB="457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de-DE" sz="1800" b="0" i="0" u="none" strike="noStrike" cap="none" normalizeH="0" baseline="0" smtClean="0">
                          <a:ln>
                            <a:noFill/>
                          </a:ln>
                          <a:solidFill>
                            <a:schemeClr val="tx1"/>
                          </a:solidFill>
                          <a:effectLst/>
                          <a:latin typeface="Arial" charset="0"/>
                          <a:ea typeface="ＭＳ Ｐゴシック" pitchFamily="1" charset="-128"/>
                        </a:rPr>
                        <a:t>74</a:t>
                      </a:r>
                    </a:p>
                  </a:txBody>
                  <a:tcPr marT="45747" marB="457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de-DE" sz="1800" b="0" i="0" u="none" strike="noStrike" cap="none" normalizeH="0" baseline="0" smtClean="0">
                          <a:ln>
                            <a:noFill/>
                          </a:ln>
                          <a:solidFill>
                            <a:schemeClr val="tx1"/>
                          </a:solidFill>
                          <a:effectLst/>
                          <a:latin typeface="Arial" charset="0"/>
                          <a:ea typeface="ＭＳ Ｐゴシック" pitchFamily="1" charset="-128"/>
                        </a:rPr>
                        <a:t>6,8</a:t>
                      </a:r>
                    </a:p>
                  </a:txBody>
                  <a:tcPr marT="45747" marB="457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11406">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l"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1" i="0" u="none" strike="noStrike" cap="none" normalizeH="0" baseline="0" dirty="0" smtClean="0">
                          <a:ln>
                            <a:noFill/>
                          </a:ln>
                          <a:solidFill>
                            <a:schemeClr val="tx1"/>
                          </a:solidFill>
                          <a:effectLst/>
                          <a:latin typeface="Arial" charset="0"/>
                          <a:ea typeface="ＭＳ Ｐゴシック" pitchFamily="1" charset="-128"/>
                        </a:rPr>
                        <a:t>Große Röder</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endParaRPr kumimoji="0" lang="de-DE" altLang="de-DE" sz="1800" b="0" i="0" u="none" strike="noStrike" cap="none" normalizeH="0" baseline="0" dirty="0" smtClean="0">
                        <a:ln>
                          <a:noFill/>
                        </a:ln>
                        <a:solidFill>
                          <a:schemeClr val="tx1"/>
                        </a:solidFill>
                        <a:effectLst/>
                        <a:latin typeface="Arial" charset="0"/>
                        <a:ea typeface="ＭＳ Ｐゴシック" pitchFamily="1" charset="-128"/>
                      </a:endParaRP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endParaRPr kumimoji="0" lang="de-DE" altLang="de-DE" sz="1800" b="0" i="0" u="none" strike="noStrike" cap="none" normalizeH="0" baseline="0" dirty="0" smtClean="0">
                        <a:ln>
                          <a:noFill/>
                        </a:ln>
                        <a:solidFill>
                          <a:schemeClr val="tx1"/>
                        </a:solidFill>
                        <a:effectLst/>
                        <a:latin typeface="Arial" charset="0"/>
                        <a:ea typeface="ＭＳ Ｐゴシック" pitchFamily="1" charset="-128"/>
                      </a:endParaRP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endParaRPr kumimoji="0" lang="de-DE" altLang="de-DE" sz="1800" b="0" i="0" u="none" strike="noStrike" cap="none" normalizeH="0" baseline="0" dirty="0" smtClean="0">
                        <a:ln>
                          <a:noFill/>
                        </a:ln>
                        <a:solidFill>
                          <a:schemeClr val="tx1"/>
                        </a:solidFill>
                        <a:effectLst/>
                        <a:latin typeface="Arial" charset="0"/>
                        <a:ea typeface="ＭＳ Ｐゴシック" pitchFamily="1" charset="-128"/>
                      </a:endParaRP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dirty="0" smtClean="0">
                          <a:ln>
                            <a:noFill/>
                          </a:ln>
                          <a:solidFill>
                            <a:schemeClr val="tx1"/>
                          </a:solidFill>
                          <a:effectLst/>
                          <a:latin typeface="Arial" charset="0"/>
                          <a:ea typeface="ＭＳ Ｐゴシック" pitchFamily="1" charset="-128"/>
                        </a:rPr>
                        <a:t>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dirty="0" smtClean="0">
                          <a:ln>
                            <a:noFill/>
                          </a:ln>
                          <a:solidFill>
                            <a:schemeClr val="tx1"/>
                          </a:solidFill>
                          <a:effectLst/>
                          <a:latin typeface="Arial" charset="0"/>
                          <a:ea typeface="ＭＳ Ｐゴシック" pitchFamily="1" charset="-128"/>
                        </a:rPr>
                        <a:t>20</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dirty="0" smtClean="0">
                          <a:ln>
                            <a:noFill/>
                          </a:ln>
                          <a:solidFill>
                            <a:schemeClr val="tx1"/>
                          </a:solidFill>
                          <a:effectLst/>
                          <a:latin typeface="Arial" charset="0"/>
                          <a:ea typeface="ＭＳ Ｐゴシック" pitchFamily="1" charset="-128"/>
                        </a:rPr>
                        <a:t>0,5</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11406">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l"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1" i="0" u="none" strike="noStrike" cap="none" normalizeH="0" baseline="0" dirty="0" smtClean="0">
                          <a:ln>
                            <a:noFill/>
                          </a:ln>
                          <a:solidFill>
                            <a:schemeClr val="tx1"/>
                          </a:solidFill>
                          <a:effectLst/>
                          <a:latin typeface="Arial" charset="0"/>
                          <a:ea typeface="ＭＳ Ｐゴシック" pitchFamily="1" charset="-128"/>
                        </a:rPr>
                        <a:t>Parthe</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endParaRPr kumimoji="0" lang="de-DE" altLang="de-DE" sz="1800" b="0" i="0" u="none" strike="noStrike" cap="none" normalizeH="0" baseline="0" smtClean="0">
                        <a:ln>
                          <a:noFill/>
                        </a:ln>
                        <a:solidFill>
                          <a:schemeClr val="tx1"/>
                        </a:solidFill>
                        <a:effectLst/>
                        <a:latin typeface="Arial" charset="0"/>
                        <a:ea typeface="ＭＳ Ｐゴシック" pitchFamily="1" charset="-128"/>
                      </a:endParaRP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endParaRPr kumimoji="0" lang="de-DE" altLang="de-DE" sz="1800" b="0" i="0" u="none" strike="noStrike" cap="none" normalizeH="0" baseline="0" dirty="0" smtClean="0">
                        <a:ln>
                          <a:noFill/>
                        </a:ln>
                        <a:solidFill>
                          <a:schemeClr val="tx1"/>
                        </a:solidFill>
                        <a:effectLst/>
                        <a:latin typeface="Arial" charset="0"/>
                        <a:ea typeface="ＭＳ Ｐゴシック" pitchFamily="1" charset="-128"/>
                      </a:endParaRP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endParaRPr kumimoji="0" lang="de-DE" altLang="de-DE" sz="1800" b="0" i="0" u="none" strike="noStrike" cap="none" normalizeH="0" baseline="0" smtClean="0">
                        <a:ln>
                          <a:noFill/>
                        </a:ln>
                        <a:solidFill>
                          <a:schemeClr val="tx1"/>
                        </a:solidFill>
                        <a:effectLst/>
                        <a:latin typeface="Arial" charset="0"/>
                        <a:ea typeface="ＭＳ Ｐゴシック" pitchFamily="1" charset="-128"/>
                      </a:endParaRP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smtClean="0">
                          <a:ln>
                            <a:noFill/>
                          </a:ln>
                          <a:solidFill>
                            <a:schemeClr val="tx1"/>
                          </a:solidFill>
                          <a:effectLst/>
                          <a:latin typeface="Arial" charset="0"/>
                          <a:ea typeface="ＭＳ Ｐゴシック" pitchFamily="1" charset="-128"/>
                        </a:rPr>
                        <a:t>2</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smtClean="0">
                          <a:ln>
                            <a:noFill/>
                          </a:ln>
                          <a:solidFill>
                            <a:schemeClr val="tx1"/>
                          </a:solidFill>
                          <a:effectLst/>
                          <a:latin typeface="Arial" charset="0"/>
                          <a:ea typeface="ＭＳ Ｐゴシック" pitchFamily="1" charset="-128"/>
                        </a:rPr>
                        <a:t>15</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dirty="0" smtClean="0">
                          <a:ln>
                            <a:noFill/>
                          </a:ln>
                          <a:solidFill>
                            <a:schemeClr val="tx1"/>
                          </a:solidFill>
                          <a:effectLst/>
                          <a:latin typeface="Arial" charset="0"/>
                          <a:ea typeface="ＭＳ Ｐゴシック" pitchFamily="1" charset="-128"/>
                        </a:rPr>
                        <a:t>3,6</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411406">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l"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1" i="0" u="none" strike="noStrike" cap="none" normalizeH="0" baseline="0" dirty="0" err="1" smtClean="0">
                          <a:ln>
                            <a:noFill/>
                          </a:ln>
                          <a:solidFill>
                            <a:schemeClr val="tx1"/>
                          </a:solidFill>
                          <a:effectLst/>
                          <a:latin typeface="Arial" charset="0"/>
                          <a:ea typeface="ＭＳ Ｐゴシック" pitchFamily="1" charset="-128"/>
                        </a:rPr>
                        <a:t>Pulsnitz</a:t>
                      </a:r>
                      <a:endParaRPr kumimoji="0" lang="de-DE" altLang="de-DE" sz="1800" b="1" i="0" u="none" strike="noStrike" cap="none" normalizeH="0" baseline="0" dirty="0" smtClean="0">
                        <a:ln>
                          <a:noFill/>
                        </a:ln>
                        <a:solidFill>
                          <a:schemeClr val="tx1"/>
                        </a:solidFill>
                        <a:effectLst/>
                        <a:latin typeface="Arial" charset="0"/>
                        <a:ea typeface="ＭＳ Ｐゴシック" pitchFamily="1" charset="-128"/>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smtClean="0">
                          <a:ln>
                            <a:noFill/>
                          </a:ln>
                          <a:solidFill>
                            <a:schemeClr val="tx1"/>
                          </a:solidFill>
                          <a:effectLst/>
                          <a:latin typeface="Arial" charset="0"/>
                          <a:ea typeface="ＭＳ Ｐゴシック" pitchFamily="1" charset="-128"/>
                        </a:rPr>
                        <a:t>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dirty="0" smtClean="0">
                          <a:ln>
                            <a:noFill/>
                          </a:ln>
                          <a:solidFill>
                            <a:schemeClr val="tx1"/>
                          </a:solidFill>
                          <a:effectLst/>
                          <a:latin typeface="Arial" charset="0"/>
                          <a:ea typeface="ＭＳ Ｐゴシック" pitchFamily="1" charset="-128"/>
                        </a:rPr>
                        <a:t>2</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dirty="0" smtClean="0">
                          <a:ln>
                            <a:noFill/>
                          </a:ln>
                          <a:solidFill>
                            <a:schemeClr val="tx1"/>
                          </a:solidFill>
                          <a:effectLst/>
                          <a:latin typeface="Arial" charset="0"/>
                          <a:ea typeface="ＭＳ Ｐゴシック" pitchFamily="1" charset="-128"/>
                        </a:rPr>
                        <a:t>2</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endParaRPr kumimoji="0" lang="de-DE" altLang="de-DE" sz="1800" b="0" i="0" u="none" strike="noStrike" cap="none" normalizeH="0" baseline="0" smtClean="0">
                        <a:ln>
                          <a:noFill/>
                        </a:ln>
                        <a:solidFill>
                          <a:schemeClr val="tx1"/>
                        </a:solidFill>
                        <a:effectLst/>
                        <a:latin typeface="Arial" charset="0"/>
                        <a:ea typeface="ＭＳ Ｐゴシック" pitchFamily="1" charset="-128"/>
                      </a:endParaRP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endParaRPr kumimoji="0" lang="de-DE" altLang="de-DE" sz="1800" b="0" i="0" u="none" strike="noStrike" cap="none" normalizeH="0" baseline="0" smtClean="0">
                        <a:ln>
                          <a:noFill/>
                        </a:ln>
                        <a:solidFill>
                          <a:schemeClr val="tx1"/>
                        </a:solidFill>
                        <a:effectLst/>
                        <a:latin typeface="Arial" charset="0"/>
                        <a:ea typeface="ＭＳ Ｐゴシック" pitchFamily="1" charset="-128"/>
                      </a:endParaRP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endParaRPr kumimoji="0" lang="de-DE" altLang="de-DE" sz="1800" b="0" i="0" u="none" strike="noStrike" cap="none" normalizeH="0" baseline="0" dirty="0" smtClean="0">
                        <a:ln>
                          <a:noFill/>
                        </a:ln>
                        <a:solidFill>
                          <a:schemeClr val="tx1"/>
                        </a:solidFill>
                        <a:effectLst/>
                        <a:latin typeface="Arial" charset="0"/>
                        <a:ea typeface="ＭＳ Ｐゴシック" pitchFamily="1" charset="-128"/>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411406">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l"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1" i="0" u="none" strike="noStrike" cap="none" normalizeH="0" baseline="0" dirty="0" smtClean="0">
                          <a:ln>
                            <a:noFill/>
                          </a:ln>
                          <a:solidFill>
                            <a:schemeClr val="tx1"/>
                          </a:solidFill>
                          <a:effectLst/>
                          <a:latin typeface="Arial" charset="0"/>
                          <a:ea typeface="ＭＳ Ｐゴシック" pitchFamily="1" charset="-128"/>
                        </a:rPr>
                        <a:t>Spree</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smtClean="0">
                          <a:ln>
                            <a:noFill/>
                          </a:ln>
                          <a:solidFill>
                            <a:schemeClr val="tx1"/>
                          </a:solidFill>
                          <a:effectLst/>
                          <a:latin typeface="Arial" charset="0"/>
                          <a:ea typeface="ＭＳ Ｐゴシック" pitchFamily="1" charset="-128"/>
                        </a:rPr>
                        <a:t>8</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smtClean="0">
                          <a:ln>
                            <a:noFill/>
                          </a:ln>
                          <a:solidFill>
                            <a:schemeClr val="tx1"/>
                          </a:solidFill>
                          <a:effectLst/>
                          <a:latin typeface="Arial" charset="0"/>
                          <a:ea typeface="ＭＳ Ｐゴシック" pitchFamily="1" charset="-128"/>
                        </a:rPr>
                        <a:t>11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dirty="0" smtClean="0">
                          <a:ln>
                            <a:noFill/>
                          </a:ln>
                          <a:solidFill>
                            <a:schemeClr val="tx1"/>
                          </a:solidFill>
                          <a:effectLst/>
                          <a:latin typeface="Arial" charset="0"/>
                          <a:ea typeface="ＭＳ Ｐゴシック" pitchFamily="1" charset="-128"/>
                        </a:rPr>
                        <a:t>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dirty="0" smtClean="0">
                          <a:ln>
                            <a:noFill/>
                          </a:ln>
                          <a:solidFill>
                            <a:schemeClr val="tx1"/>
                          </a:solidFill>
                          <a:effectLst/>
                          <a:latin typeface="Arial" charset="0"/>
                          <a:ea typeface="ＭＳ Ｐゴシック" pitchFamily="1" charset="-128"/>
                        </a:rPr>
                        <a:t>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smtClean="0">
                          <a:ln>
                            <a:noFill/>
                          </a:ln>
                          <a:solidFill>
                            <a:schemeClr val="tx1"/>
                          </a:solidFill>
                          <a:effectLst/>
                          <a:latin typeface="Arial" charset="0"/>
                          <a:ea typeface="ＭＳ Ｐゴシック" pitchFamily="1" charset="-128"/>
                        </a:rPr>
                        <a:t>5</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dirty="0" smtClean="0">
                          <a:ln>
                            <a:noFill/>
                          </a:ln>
                          <a:solidFill>
                            <a:schemeClr val="tx1"/>
                          </a:solidFill>
                          <a:effectLst/>
                          <a:latin typeface="Arial" charset="0"/>
                          <a:ea typeface="ＭＳ Ｐゴシック" pitchFamily="1" charset="-128"/>
                        </a:rPr>
                        <a:t>0,3</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411406">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l"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1" i="0" u="none" strike="noStrike" cap="none" normalizeH="0" baseline="0" dirty="0" smtClean="0">
                          <a:ln>
                            <a:noFill/>
                          </a:ln>
                          <a:solidFill>
                            <a:schemeClr val="tx1"/>
                          </a:solidFill>
                          <a:effectLst/>
                          <a:latin typeface="Arial" charset="0"/>
                          <a:ea typeface="ＭＳ Ｐゴシック" pitchFamily="1" charset="-128"/>
                        </a:rPr>
                        <a:t>Weiße Elster</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smtClean="0">
                          <a:ln>
                            <a:noFill/>
                          </a:ln>
                          <a:solidFill>
                            <a:schemeClr val="tx1"/>
                          </a:solidFill>
                          <a:effectLst/>
                          <a:latin typeface="Arial" charset="0"/>
                          <a:ea typeface="ＭＳ Ｐゴシック" pitchFamily="1" charset="-128"/>
                        </a:rPr>
                        <a:t>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smtClean="0">
                          <a:ln>
                            <a:noFill/>
                          </a:ln>
                          <a:solidFill>
                            <a:schemeClr val="tx1"/>
                          </a:solidFill>
                          <a:effectLst/>
                          <a:latin typeface="Arial" charset="0"/>
                          <a:ea typeface="ＭＳ Ｐゴシック" pitchFamily="1" charset="-128"/>
                        </a:rPr>
                        <a:t>3</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smtClean="0">
                          <a:ln>
                            <a:noFill/>
                          </a:ln>
                          <a:solidFill>
                            <a:schemeClr val="tx1"/>
                          </a:solidFill>
                          <a:effectLst/>
                          <a:latin typeface="Arial" charset="0"/>
                          <a:ea typeface="ＭＳ Ｐゴシック" pitchFamily="1" charset="-128"/>
                        </a:rPr>
                        <a:t>3</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dirty="0" smtClean="0">
                          <a:ln>
                            <a:noFill/>
                          </a:ln>
                          <a:solidFill>
                            <a:schemeClr val="tx1"/>
                          </a:solidFill>
                          <a:effectLst/>
                          <a:latin typeface="Arial" charset="0"/>
                          <a:ea typeface="ＭＳ Ｐゴシック" pitchFamily="1" charset="-128"/>
                        </a:rPr>
                        <a:t>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dirty="0" smtClean="0">
                          <a:ln>
                            <a:noFill/>
                          </a:ln>
                          <a:solidFill>
                            <a:schemeClr val="tx1"/>
                          </a:solidFill>
                          <a:effectLst/>
                          <a:latin typeface="Arial" charset="0"/>
                          <a:ea typeface="ＭＳ Ｐゴシック" pitchFamily="1" charset="-128"/>
                        </a:rPr>
                        <a:t>20</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dirty="0" smtClean="0">
                          <a:ln>
                            <a:noFill/>
                          </a:ln>
                          <a:solidFill>
                            <a:schemeClr val="tx1"/>
                          </a:solidFill>
                          <a:effectLst/>
                          <a:latin typeface="Arial" charset="0"/>
                          <a:ea typeface="ＭＳ Ｐゴシック" pitchFamily="1" charset="-128"/>
                        </a:rPr>
                        <a:t>4,0</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411406">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l"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1" i="0" u="none" strike="noStrike" cap="none" normalizeH="0" baseline="0" dirty="0" smtClean="0">
                          <a:ln>
                            <a:noFill/>
                          </a:ln>
                          <a:solidFill>
                            <a:schemeClr val="tx1"/>
                          </a:solidFill>
                          <a:effectLst/>
                          <a:latin typeface="Arial" charset="0"/>
                          <a:ea typeface="ＭＳ Ｐゴシック" pitchFamily="1" charset="-128"/>
                        </a:rPr>
                        <a:t>Zwickauer M.</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dirty="0" smtClean="0">
                          <a:ln>
                            <a:noFill/>
                          </a:ln>
                          <a:solidFill>
                            <a:schemeClr val="tx1"/>
                          </a:solidFill>
                          <a:effectLst/>
                          <a:latin typeface="Arial" charset="0"/>
                          <a:ea typeface="ＭＳ Ｐゴシック" pitchFamily="1" charset="-128"/>
                        </a:rPr>
                        <a:t>5</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smtClean="0">
                          <a:ln>
                            <a:noFill/>
                          </a:ln>
                          <a:solidFill>
                            <a:schemeClr val="tx1"/>
                          </a:solidFill>
                          <a:effectLst/>
                          <a:latin typeface="Arial" charset="0"/>
                          <a:ea typeface="ＭＳ Ｐゴシック" pitchFamily="1" charset="-128"/>
                        </a:rPr>
                        <a:t>8</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smtClean="0">
                          <a:ln>
                            <a:noFill/>
                          </a:ln>
                          <a:solidFill>
                            <a:schemeClr val="tx1"/>
                          </a:solidFill>
                          <a:effectLst/>
                          <a:latin typeface="Arial" charset="0"/>
                          <a:ea typeface="ＭＳ Ｐゴシック" pitchFamily="1" charset="-128"/>
                        </a:rPr>
                        <a:t>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smtClean="0">
                          <a:ln>
                            <a:noFill/>
                          </a:ln>
                          <a:solidFill>
                            <a:schemeClr val="tx1"/>
                          </a:solidFill>
                          <a:effectLst/>
                          <a:latin typeface="Arial" charset="0"/>
                          <a:ea typeface="ＭＳ Ｐゴシック" pitchFamily="1" charset="-128"/>
                        </a:rPr>
                        <a:t>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dirty="0" smtClean="0">
                          <a:ln>
                            <a:noFill/>
                          </a:ln>
                          <a:solidFill>
                            <a:schemeClr val="tx1"/>
                          </a:solidFill>
                          <a:effectLst/>
                          <a:latin typeface="Arial" charset="0"/>
                          <a:ea typeface="ＭＳ Ｐゴシック" pitchFamily="1" charset="-128"/>
                        </a:rPr>
                        <a:t>6</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0" i="0" u="none" strike="noStrike" cap="none" normalizeH="0" baseline="0" dirty="0" smtClean="0">
                          <a:ln>
                            <a:noFill/>
                          </a:ln>
                          <a:solidFill>
                            <a:schemeClr val="tx1"/>
                          </a:solidFill>
                          <a:effectLst/>
                          <a:latin typeface="Arial" charset="0"/>
                          <a:ea typeface="ＭＳ Ｐゴシック" pitchFamily="1" charset="-128"/>
                        </a:rPr>
                        <a:t>2,0</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411406">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100000"/>
                        </a:spcBef>
                        <a:spcAft>
                          <a:spcPct val="0"/>
                        </a:spcAft>
                        <a:buClr>
                          <a:schemeClr val="accent1"/>
                        </a:buClr>
                        <a:buSzTx/>
                        <a:buFont typeface="Arial Unicode MS" pitchFamily="34" charset="-128"/>
                        <a:buNone/>
                        <a:tabLst/>
                      </a:pPr>
                      <a:r>
                        <a:rPr kumimoji="0" lang="sk-SK" altLang="de-DE" sz="1800" b="1" i="0" u="none" strike="noStrike" cap="none" normalizeH="0" baseline="0" dirty="0" smtClean="0">
                          <a:ln>
                            <a:noFill/>
                          </a:ln>
                          <a:solidFill>
                            <a:schemeClr val="tx1"/>
                          </a:solidFill>
                          <a:effectLst/>
                          <a:latin typeface="Arial" charset="0"/>
                          <a:ea typeface="ＭＳ Ｐゴシック" pitchFamily="1" charset="-128"/>
                        </a:rPr>
                        <a:t>spolu</a:t>
                      </a:r>
                      <a:endParaRPr kumimoji="0" lang="de-DE" altLang="de-DE" sz="1800" b="1" i="0" u="none" strike="noStrike" cap="none" normalizeH="0" baseline="0" dirty="0" smtClean="0">
                        <a:ln>
                          <a:noFill/>
                        </a:ln>
                        <a:solidFill>
                          <a:schemeClr val="tx1"/>
                        </a:solidFill>
                        <a:effectLst/>
                        <a:latin typeface="Arial" charset="0"/>
                        <a:ea typeface="ＭＳ Ｐゴシック" pitchFamily="1" charset="-128"/>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1" i="0" u="none" strike="noStrike" cap="none" normalizeH="0" baseline="0" dirty="0" smtClean="0">
                          <a:ln>
                            <a:noFill/>
                          </a:ln>
                          <a:solidFill>
                            <a:schemeClr val="tx1"/>
                          </a:solidFill>
                          <a:effectLst/>
                          <a:latin typeface="Arial" charset="0"/>
                          <a:ea typeface="ＭＳ Ｐゴシック" pitchFamily="1" charset="-128"/>
                        </a:rPr>
                        <a:t>106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1" i="0" u="none" strike="noStrike" cap="none" normalizeH="0" baseline="0" dirty="0" smtClean="0">
                          <a:ln>
                            <a:noFill/>
                          </a:ln>
                          <a:solidFill>
                            <a:schemeClr val="tx1"/>
                          </a:solidFill>
                          <a:effectLst/>
                          <a:latin typeface="Arial" charset="0"/>
                          <a:ea typeface="ＭＳ Ｐゴシック" pitchFamily="1" charset="-128"/>
                        </a:rPr>
                        <a:t>536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1" i="0" u="none" strike="noStrike" cap="none" normalizeH="0" baseline="0" dirty="0" smtClean="0">
                          <a:ln>
                            <a:noFill/>
                          </a:ln>
                          <a:solidFill>
                            <a:schemeClr val="tx1"/>
                          </a:solidFill>
                          <a:effectLst/>
                          <a:latin typeface="Arial" charset="0"/>
                          <a:ea typeface="ＭＳ Ｐゴシック" pitchFamily="1" charset="-128"/>
                        </a:rPr>
                        <a:t>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1" i="0" u="none" strike="noStrike" cap="none" normalizeH="0" baseline="0" dirty="0" smtClean="0">
                          <a:ln>
                            <a:noFill/>
                          </a:ln>
                          <a:solidFill>
                            <a:schemeClr val="tx1"/>
                          </a:solidFill>
                          <a:effectLst/>
                          <a:latin typeface="Arial" charset="0"/>
                          <a:ea typeface="ＭＳ Ｐゴシック" pitchFamily="1" charset="-128"/>
                        </a:rPr>
                        <a:t>14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1" i="0" u="none" strike="noStrike" cap="none" normalizeH="0" baseline="0" dirty="0" smtClean="0">
                          <a:ln>
                            <a:noFill/>
                          </a:ln>
                          <a:solidFill>
                            <a:schemeClr val="tx1"/>
                          </a:solidFill>
                          <a:effectLst/>
                          <a:latin typeface="Arial" charset="0"/>
                          <a:ea typeface="ＭＳ Ｐゴシック" pitchFamily="1" charset="-128"/>
                        </a:rPr>
                        <a:t>500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1pPr>
                      <a:lvl2pPr marL="742950" indent="-28575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2pPr>
                      <a:lvl3pPr marL="11430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3pPr>
                      <a:lvl4pPr marL="16002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4pPr>
                      <a:lvl5pPr marL="2057400" indent="-228600">
                        <a:spcBef>
                          <a:spcPct val="100000"/>
                        </a:spcBef>
                        <a:buClr>
                          <a:schemeClr val="accent1"/>
                        </a:buClr>
                        <a:buFont typeface="Arial Unicode MS" pitchFamily="34" charset="-128"/>
                        <a:defRPr sz="1400">
                          <a:solidFill>
                            <a:schemeClr val="tx1"/>
                          </a:solidFill>
                          <a:latin typeface="Arial" charset="0"/>
                          <a:ea typeface="ＭＳ Ｐゴシック" pitchFamily="1" charset="-128"/>
                        </a:defRPr>
                      </a:lvl5pPr>
                      <a:lvl6pPr marL="25146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6pPr>
                      <a:lvl7pPr marL="29718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7pPr>
                      <a:lvl8pPr marL="34290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8pPr>
                      <a:lvl9pPr marL="3886200" indent="-228600" eaLnBrk="0" fontAlgn="base" hangingPunct="0">
                        <a:spcBef>
                          <a:spcPct val="100000"/>
                        </a:spcBef>
                        <a:spcAft>
                          <a:spcPct val="0"/>
                        </a:spcAft>
                        <a:buClr>
                          <a:schemeClr val="accent1"/>
                        </a:buClr>
                        <a:buFont typeface="Arial Unicode MS" pitchFamily="34" charset="-128"/>
                        <a:defRPr sz="1400">
                          <a:solidFill>
                            <a:schemeClr val="tx1"/>
                          </a:solidFill>
                          <a:latin typeface="Arial" charset="0"/>
                          <a:ea typeface="ＭＳ Ｐゴシック" pitchFamily="1" charset="-128"/>
                        </a:defRPr>
                      </a:lvl9pPr>
                    </a:lstStyle>
                    <a:p>
                      <a:pPr marL="0" marR="0" lvl="0" indent="0" algn="ctr" defTabSz="914400" rtl="0" eaLnBrk="1" fontAlgn="base" latinLnBrk="0" hangingPunct="1">
                        <a:lnSpc>
                          <a:spcPct val="90000"/>
                        </a:lnSpc>
                        <a:spcBef>
                          <a:spcPct val="45000"/>
                        </a:spcBef>
                        <a:spcAft>
                          <a:spcPct val="0"/>
                        </a:spcAft>
                        <a:buClr>
                          <a:schemeClr val="accent1"/>
                        </a:buClr>
                        <a:buSzTx/>
                        <a:buFont typeface="Arial Unicode MS" pitchFamily="34" charset="-128"/>
                        <a:buNone/>
                        <a:tabLst/>
                      </a:pPr>
                      <a:r>
                        <a:rPr kumimoji="0" lang="de-DE" altLang="de-DE" sz="1800" b="1" i="0" u="none" strike="noStrike" cap="none" normalizeH="0" baseline="0" dirty="0" smtClean="0">
                          <a:ln>
                            <a:noFill/>
                          </a:ln>
                          <a:solidFill>
                            <a:schemeClr val="tx1"/>
                          </a:solidFill>
                          <a:effectLst/>
                          <a:latin typeface="Arial" charset="0"/>
                          <a:ea typeface="ＭＳ Ｐゴシック" pitchFamily="1" charset="-128"/>
                        </a:rPr>
                        <a:t>50,7</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bl>
          </a:graphicData>
        </a:graphic>
      </p:graphicFrame>
      <p:sp>
        <p:nvSpPr>
          <p:cNvPr id="8" name="Titel 1"/>
          <p:cNvSpPr txBox="1">
            <a:spLocks/>
          </p:cNvSpPr>
          <p:nvPr/>
        </p:nvSpPr>
        <p:spPr bwMode="auto">
          <a:xfrm>
            <a:off x="395536" y="260648"/>
            <a:ext cx="4519042"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2600">
                <a:solidFill>
                  <a:schemeClr val="tx2"/>
                </a:solidFill>
                <a:latin typeface="+mj-lt"/>
                <a:ea typeface="+mj-ea"/>
                <a:cs typeface="+mj-cs"/>
              </a:defRPr>
            </a:lvl1pPr>
            <a:lvl2pPr algn="l" rtl="0" fontAlgn="base">
              <a:spcBef>
                <a:spcPct val="0"/>
              </a:spcBef>
              <a:spcAft>
                <a:spcPct val="0"/>
              </a:spcAft>
              <a:defRPr sz="2600">
                <a:solidFill>
                  <a:schemeClr val="tx2"/>
                </a:solidFill>
                <a:latin typeface="Arial" charset="0"/>
                <a:ea typeface="ＭＳ Ｐゴシック" pitchFamily="34" charset="-128"/>
              </a:defRPr>
            </a:lvl2pPr>
            <a:lvl3pPr algn="l" rtl="0" fontAlgn="base">
              <a:spcBef>
                <a:spcPct val="0"/>
              </a:spcBef>
              <a:spcAft>
                <a:spcPct val="0"/>
              </a:spcAft>
              <a:defRPr sz="2600">
                <a:solidFill>
                  <a:schemeClr val="tx2"/>
                </a:solidFill>
                <a:latin typeface="Arial" charset="0"/>
                <a:ea typeface="ＭＳ Ｐゴシック" pitchFamily="34" charset="-128"/>
              </a:defRPr>
            </a:lvl3pPr>
            <a:lvl4pPr algn="l" rtl="0" fontAlgn="base">
              <a:spcBef>
                <a:spcPct val="0"/>
              </a:spcBef>
              <a:spcAft>
                <a:spcPct val="0"/>
              </a:spcAft>
              <a:defRPr sz="2600">
                <a:solidFill>
                  <a:schemeClr val="tx2"/>
                </a:solidFill>
                <a:latin typeface="Arial" charset="0"/>
                <a:ea typeface="ＭＳ Ｐゴシック" pitchFamily="34" charset="-128"/>
              </a:defRPr>
            </a:lvl4pPr>
            <a:lvl5pPr algn="l" rtl="0" fontAlgn="base">
              <a:spcBef>
                <a:spcPct val="0"/>
              </a:spcBef>
              <a:spcAft>
                <a:spcPct val="0"/>
              </a:spcAft>
              <a:defRPr sz="2600">
                <a:solidFill>
                  <a:schemeClr val="tx2"/>
                </a:solidFill>
                <a:latin typeface="Arial" charset="0"/>
                <a:ea typeface="ＭＳ Ｐゴシック" pitchFamily="34" charset="-128"/>
              </a:defRPr>
            </a:lvl5pPr>
            <a:lvl6pPr marL="457200" algn="l" rtl="0" fontAlgn="base">
              <a:spcBef>
                <a:spcPct val="0"/>
              </a:spcBef>
              <a:spcAft>
                <a:spcPct val="0"/>
              </a:spcAft>
              <a:defRPr sz="2600">
                <a:solidFill>
                  <a:schemeClr val="tx2"/>
                </a:solidFill>
                <a:latin typeface="Arial" charset="0"/>
                <a:ea typeface="ＭＳ Ｐゴシック" pitchFamily="34" charset="-128"/>
              </a:defRPr>
            </a:lvl6pPr>
            <a:lvl7pPr marL="914400" algn="l" rtl="0" fontAlgn="base">
              <a:spcBef>
                <a:spcPct val="0"/>
              </a:spcBef>
              <a:spcAft>
                <a:spcPct val="0"/>
              </a:spcAft>
              <a:defRPr sz="2600">
                <a:solidFill>
                  <a:schemeClr val="tx2"/>
                </a:solidFill>
                <a:latin typeface="Arial" charset="0"/>
                <a:ea typeface="ＭＳ Ｐゴシック" pitchFamily="34" charset="-128"/>
              </a:defRPr>
            </a:lvl7pPr>
            <a:lvl8pPr marL="1371600" algn="l" rtl="0" fontAlgn="base">
              <a:spcBef>
                <a:spcPct val="0"/>
              </a:spcBef>
              <a:spcAft>
                <a:spcPct val="0"/>
              </a:spcAft>
              <a:defRPr sz="2600">
                <a:solidFill>
                  <a:schemeClr val="tx2"/>
                </a:solidFill>
                <a:latin typeface="Arial" charset="0"/>
                <a:ea typeface="ＭＳ Ｐゴシック" pitchFamily="34" charset="-128"/>
              </a:defRPr>
            </a:lvl8pPr>
            <a:lvl9pPr marL="1828800" algn="l" rtl="0" fontAlgn="base">
              <a:spcBef>
                <a:spcPct val="0"/>
              </a:spcBef>
              <a:spcAft>
                <a:spcPct val="0"/>
              </a:spcAft>
              <a:defRPr sz="2600">
                <a:solidFill>
                  <a:schemeClr val="tx2"/>
                </a:solidFill>
                <a:latin typeface="Arial" charset="0"/>
                <a:ea typeface="ＭＳ Ｐゴシック" pitchFamily="34" charset="-128"/>
              </a:defRPr>
            </a:lvl9pPr>
          </a:lstStyle>
          <a:p>
            <a:pPr eaLnBrk="1" hangingPunct="1"/>
            <a:r>
              <a:rPr lang="sk-SK" altLang="de-DE" sz="2400" b="1" kern="0" dirty="0" smtClean="0">
                <a:solidFill>
                  <a:schemeClr val="accent1"/>
                </a:solidFill>
              </a:rPr>
              <a:t>Topoľ čierný v Sasku</a:t>
            </a:r>
            <a:endParaRPr lang="de-DE" sz="2400" b="1" kern="0" dirty="0">
              <a:solidFill>
                <a:schemeClr val="accent1"/>
              </a:solidFill>
            </a:endParaRPr>
          </a:p>
        </p:txBody>
      </p:sp>
    </p:spTree>
    <p:extLst>
      <p:ext uri="{BB962C8B-B14F-4D97-AF65-F5344CB8AC3E}">
        <p14:creationId xmlns:p14="http://schemas.microsoft.com/office/powerpoint/2010/main" val="4221916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smtClean="0"/>
              <a:t>|  </a:t>
            </a:r>
            <a:fld id="{FBEF6D97-3BEF-4FD4-995F-57DE6245C3D2}" type="datetime4">
              <a:rPr lang="de-DE" altLang="de-DE" smtClean="0"/>
              <a:pPr/>
              <a:t>1. August 2023</a:t>
            </a:fld>
            <a:r>
              <a:rPr lang="de-DE" altLang="de-DE" smtClean="0"/>
              <a:t>  |  </a:t>
            </a:r>
            <a:r>
              <a:rPr lang="de-DE" altLang="de-DE" smtClean="0">
                <a:solidFill>
                  <a:schemeClr val="accent1"/>
                </a:solidFill>
              </a:rPr>
              <a:t>Ute Tröber &amp; Heino Wolf</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2B0CE0A5-CCD6-4F24-ACA5-9B2E57F2CBB5}" type="slidenum">
              <a:rPr lang="de-DE" altLang="de-DE" smtClean="0"/>
              <a:pPr/>
              <a:t>4</a:t>
            </a:fld>
            <a:endParaRPr lang="de-DE" altLang="de-DE"/>
          </a:p>
        </p:txBody>
      </p:sp>
      <p:sp>
        <p:nvSpPr>
          <p:cNvPr id="6" name="Titel 1"/>
          <p:cNvSpPr>
            <a:spLocks noGrp="1"/>
          </p:cNvSpPr>
          <p:nvPr>
            <p:ph type="title"/>
          </p:nvPr>
        </p:nvSpPr>
        <p:spPr>
          <a:xfrm>
            <a:off x="438150" y="836711"/>
            <a:ext cx="5285978" cy="451309"/>
          </a:xfrm>
        </p:spPr>
        <p:txBody>
          <a:bodyPr/>
          <a:lstStyle/>
          <a:p>
            <a:pPr lvl="0" eaLnBrk="0" hangingPunct="0">
              <a:lnSpc>
                <a:spcPct val="95000"/>
              </a:lnSpc>
              <a:spcBef>
                <a:spcPct val="10000"/>
              </a:spcBef>
            </a:pPr>
            <a:r>
              <a:rPr kumimoji="0" lang="de-DE" altLang="de-DE" sz="2400" b="0" i="0" u="none" strike="noStrike" kern="1200" cap="none" spc="0" normalizeH="0" baseline="0" noProof="0" dirty="0" smtClean="0">
                <a:ln>
                  <a:noFill/>
                </a:ln>
                <a:solidFill>
                  <a:srgbClr val="333333"/>
                </a:solidFill>
                <a:effectLst/>
                <a:uLnTx/>
                <a:uFillTx/>
                <a:latin typeface="Arial" charset="0"/>
                <a:ea typeface="ＭＳ Ｐゴシック" pitchFamily="1" charset="-128"/>
                <a:cs typeface="+mn-cs"/>
              </a:rPr>
              <a:t/>
            </a:r>
            <a:br>
              <a:rPr kumimoji="0" lang="de-DE" altLang="de-DE" sz="2400" b="0" i="0" u="none" strike="noStrike" kern="1200" cap="none" spc="0" normalizeH="0" baseline="0" noProof="0" dirty="0" smtClean="0">
                <a:ln>
                  <a:noFill/>
                </a:ln>
                <a:solidFill>
                  <a:srgbClr val="333333"/>
                </a:solidFill>
                <a:effectLst/>
                <a:uLnTx/>
                <a:uFillTx/>
                <a:latin typeface="Arial" charset="0"/>
                <a:ea typeface="ＭＳ Ｐゴシック" pitchFamily="1" charset="-128"/>
                <a:cs typeface="+mn-cs"/>
              </a:rPr>
            </a:br>
            <a:r>
              <a:rPr kumimoji="0" lang="sk-SK" altLang="de-DE" sz="1800" b="0" i="0" u="none" strike="noStrike" kern="1200" cap="none" spc="0" normalizeH="0" baseline="0" noProof="0" dirty="0" smtClean="0">
                <a:ln>
                  <a:noFill/>
                </a:ln>
                <a:solidFill>
                  <a:srgbClr val="333333"/>
                </a:solidFill>
                <a:effectLst/>
                <a:uLnTx/>
                <a:uFillTx/>
                <a:latin typeface="Arial" charset="0"/>
                <a:ea typeface="ＭＳ Ｐゴシック" pitchFamily="1" charset="-128"/>
                <a:cs typeface="+mn-cs"/>
              </a:rPr>
              <a:t>podiely </a:t>
            </a:r>
            <a:r>
              <a:rPr kumimoji="0" lang="sk-SK" altLang="de-DE" sz="1800" b="0" i="0" u="none" strike="noStrike" kern="1200" cap="none" spc="0" normalizeH="0" baseline="0" noProof="0" dirty="0" smtClean="0">
                <a:ln>
                  <a:noFill/>
                </a:ln>
                <a:solidFill>
                  <a:srgbClr val="333333"/>
                </a:solidFill>
                <a:effectLst/>
                <a:uLnTx/>
                <a:uFillTx/>
                <a:latin typeface="Arial" charset="0"/>
                <a:ea typeface="ＭＳ Ｐゴシック" pitchFamily="1" charset="-128"/>
                <a:cs typeface="+mn-cs"/>
              </a:rPr>
              <a:t>hrúbkových stupňov </a:t>
            </a:r>
            <a:r>
              <a:rPr kumimoji="0" lang="de-DE" altLang="de-DE" sz="1800" b="0" i="0" u="none" strike="noStrike" kern="1200" cap="none" spc="0" normalizeH="0" baseline="0" noProof="0" dirty="0" smtClean="0">
                <a:ln>
                  <a:noFill/>
                </a:ln>
                <a:solidFill>
                  <a:srgbClr val="333333"/>
                </a:solidFill>
                <a:effectLst/>
                <a:uLnTx/>
                <a:uFillTx/>
                <a:latin typeface="Arial" charset="0"/>
                <a:ea typeface="ＭＳ Ｐゴシック" pitchFamily="1" charset="-128"/>
                <a:cs typeface="+mn-cs"/>
              </a:rPr>
              <a:t>(</a:t>
            </a:r>
            <a:r>
              <a:rPr kumimoji="0" lang="de-DE" altLang="de-DE" sz="1800" b="0" i="0" u="none" strike="noStrike" kern="1200" cap="none" spc="0" normalizeH="0" baseline="0" noProof="0" dirty="0" err="1" smtClean="0">
                <a:ln>
                  <a:noFill/>
                </a:ln>
                <a:solidFill>
                  <a:srgbClr val="333333"/>
                </a:solidFill>
                <a:effectLst/>
                <a:uLnTx/>
                <a:uFillTx/>
                <a:latin typeface="Arial" charset="0"/>
                <a:ea typeface="ＭＳ Ｐゴシック" pitchFamily="1" charset="-128"/>
                <a:cs typeface="+mn-cs"/>
              </a:rPr>
              <a:t>Kätzel</a:t>
            </a:r>
            <a:r>
              <a:rPr kumimoji="0" lang="de-DE" altLang="de-DE" sz="1800" b="0" i="0" u="none" strike="noStrike" kern="1200" cap="none" spc="0" normalizeH="0" baseline="0" noProof="0" dirty="0" smtClean="0">
                <a:ln>
                  <a:noFill/>
                </a:ln>
                <a:solidFill>
                  <a:srgbClr val="333333"/>
                </a:solidFill>
                <a:effectLst/>
                <a:uLnTx/>
                <a:uFillTx/>
                <a:latin typeface="Arial" charset="0"/>
                <a:ea typeface="ＭＳ Ｐゴシック" pitchFamily="1" charset="-128"/>
                <a:cs typeface="+mn-cs"/>
              </a:rPr>
              <a:t> </a:t>
            </a:r>
            <a:r>
              <a:rPr kumimoji="0" lang="de-DE" altLang="de-DE" sz="1800" b="0" i="1" u="none" strike="noStrike" kern="1200" cap="none" spc="0" normalizeH="0" baseline="0" noProof="0" dirty="0" smtClean="0">
                <a:ln>
                  <a:noFill/>
                </a:ln>
                <a:solidFill>
                  <a:srgbClr val="333333"/>
                </a:solidFill>
                <a:effectLst/>
                <a:uLnTx/>
                <a:uFillTx/>
                <a:latin typeface="Arial" charset="0"/>
                <a:ea typeface="ＭＳ Ｐゴシック" pitchFamily="1" charset="-128"/>
                <a:cs typeface="+mn-cs"/>
              </a:rPr>
              <a:t>et al.</a:t>
            </a:r>
            <a:r>
              <a:rPr kumimoji="0" lang="de-DE" altLang="de-DE" sz="1800" b="0" i="0" u="none" strike="noStrike" kern="1200" cap="none" spc="0" normalizeH="0" baseline="0" noProof="0" dirty="0" smtClean="0">
                <a:ln>
                  <a:noFill/>
                </a:ln>
                <a:solidFill>
                  <a:srgbClr val="333333"/>
                </a:solidFill>
                <a:effectLst/>
                <a:uLnTx/>
                <a:uFillTx/>
                <a:latin typeface="Arial" charset="0"/>
                <a:ea typeface="ＭＳ Ｐゴシック" pitchFamily="1" charset="-128"/>
                <a:cs typeface="+mn-cs"/>
              </a:rPr>
              <a:t> 2007)</a:t>
            </a:r>
            <a:endParaRPr lang="de-DE" dirty="0"/>
          </a:p>
        </p:txBody>
      </p:sp>
      <p:grpSp>
        <p:nvGrpSpPr>
          <p:cNvPr id="7" name="Gruppieren 6"/>
          <p:cNvGrpSpPr/>
          <p:nvPr/>
        </p:nvGrpSpPr>
        <p:grpSpPr>
          <a:xfrm>
            <a:off x="827584" y="1484784"/>
            <a:ext cx="7344816" cy="4536504"/>
            <a:chOff x="827584" y="1484784"/>
            <a:chExt cx="7344816" cy="4536504"/>
          </a:xfrm>
        </p:grpSpPr>
        <p:graphicFrame>
          <p:nvGraphicFramePr>
            <p:cNvPr id="8" name="Diagramm 7"/>
            <p:cNvGraphicFramePr>
              <a:graphicFrameLocks/>
            </p:cNvGraphicFramePr>
            <p:nvPr>
              <p:extLst>
                <p:ext uri="{D42A27DB-BD31-4B8C-83A1-F6EECF244321}">
                  <p14:modId xmlns:p14="http://schemas.microsoft.com/office/powerpoint/2010/main" val="963924027"/>
                </p:ext>
              </p:extLst>
            </p:nvPr>
          </p:nvGraphicFramePr>
          <p:xfrm>
            <a:off x="827584" y="1484784"/>
            <a:ext cx="7344816"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9" name="Ellipse 8"/>
            <p:cNvSpPr/>
            <p:nvPr/>
          </p:nvSpPr>
          <p:spPr bwMode="auto">
            <a:xfrm>
              <a:off x="6444208" y="1519858"/>
              <a:ext cx="587660" cy="2917254"/>
            </a:xfrm>
            <a:prstGeom prst="ellips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1" charset="-128"/>
              </a:endParaRPr>
            </a:p>
          </p:txBody>
        </p:sp>
      </p:grpSp>
      <p:sp>
        <p:nvSpPr>
          <p:cNvPr id="10" name="Titel 1"/>
          <p:cNvSpPr txBox="1">
            <a:spLocks/>
          </p:cNvSpPr>
          <p:nvPr/>
        </p:nvSpPr>
        <p:spPr bwMode="auto">
          <a:xfrm>
            <a:off x="395536" y="116632"/>
            <a:ext cx="4824536"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2600">
                <a:solidFill>
                  <a:schemeClr val="tx2"/>
                </a:solidFill>
                <a:latin typeface="+mj-lt"/>
                <a:ea typeface="+mj-ea"/>
                <a:cs typeface="+mj-cs"/>
              </a:defRPr>
            </a:lvl1pPr>
            <a:lvl2pPr algn="l" rtl="0" fontAlgn="base">
              <a:spcBef>
                <a:spcPct val="0"/>
              </a:spcBef>
              <a:spcAft>
                <a:spcPct val="0"/>
              </a:spcAft>
              <a:defRPr sz="2600">
                <a:solidFill>
                  <a:schemeClr val="tx2"/>
                </a:solidFill>
                <a:latin typeface="Arial" charset="0"/>
                <a:ea typeface="ＭＳ Ｐゴシック" pitchFamily="34" charset="-128"/>
              </a:defRPr>
            </a:lvl2pPr>
            <a:lvl3pPr algn="l" rtl="0" fontAlgn="base">
              <a:spcBef>
                <a:spcPct val="0"/>
              </a:spcBef>
              <a:spcAft>
                <a:spcPct val="0"/>
              </a:spcAft>
              <a:defRPr sz="2600">
                <a:solidFill>
                  <a:schemeClr val="tx2"/>
                </a:solidFill>
                <a:latin typeface="Arial" charset="0"/>
                <a:ea typeface="ＭＳ Ｐゴシック" pitchFamily="34" charset="-128"/>
              </a:defRPr>
            </a:lvl3pPr>
            <a:lvl4pPr algn="l" rtl="0" fontAlgn="base">
              <a:spcBef>
                <a:spcPct val="0"/>
              </a:spcBef>
              <a:spcAft>
                <a:spcPct val="0"/>
              </a:spcAft>
              <a:defRPr sz="2600">
                <a:solidFill>
                  <a:schemeClr val="tx2"/>
                </a:solidFill>
                <a:latin typeface="Arial" charset="0"/>
                <a:ea typeface="ＭＳ Ｐゴシック" pitchFamily="34" charset="-128"/>
              </a:defRPr>
            </a:lvl4pPr>
            <a:lvl5pPr algn="l" rtl="0" fontAlgn="base">
              <a:spcBef>
                <a:spcPct val="0"/>
              </a:spcBef>
              <a:spcAft>
                <a:spcPct val="0"/>
              </a:spcAft>
              <a:defRPr sz="2600">
                <a:solidFill>
                  <a:schemeClr val="tx2"/>
                </a:solidFill>
                <a:latin typeface="Arial" charset="0"/>
                <a:ea typeface="ＭＳ Ｐゴシック" pitchFamily="34" charset="-128"/>
              </a:defRPr>
            </a:lvl5pPr>
            <a:lvl6pPr marL="457200" algn="l" rtl="0" fontAlgn="base">
              <a:spcBef>
                <a:spcPct val="0"/>
              </a:spcBef>
              <a:spcAft>
                <a:spcPct val="0"/>
              </a:spcAft>
              <a:defRPr sz="2600">
                <a:solidFill>
                  <a:schemeClr val="tx2"/>
                </a:solidFill>
                <a:latin typeface="Arial" charset="0"/>
                <a:ea typeface="ＭＳ Ｐゴシック" pitchFamily="34" charset="-128"/>
              </a:defRPr>
            </a:lvl6pPr>
            <a:lvl7pPr marL="914400" algn="l" rtl="0" fontAlgn="base">
              <a:spcBef>
                <a:spcPct val="0"/>
              </a:spcBef>
              <a:spcAft>
                <a:spcPct val="0"/>
              </a:spcAft>
              <a:defRPr sz="2600">
                <a:solidFill>
                  <a:schemeClr val="tx2"/>
                </a:solidFill>
                <a:latin typeface="Arial" charset="0"/>
                <a:ea typeface="ＭＳ Ｐゴシック" pitchFamily="34" charset="-128"/>
              </a:defRPr>
            </a:lvl7pPr>
            <a:lvl8pPr marL="1371600" algn="l" rtl="0" fontAlgn="base">
              <a:spcBef>
                <a:spcPct val="0"/>
              </a:spcBef>
              <a:spcAft>
                <a:spcPct val="0"/>
              </a:spcAft>
              <a:defRPr sz="2600">
                <a:solidFill>
                  <a:schemeClr val="tx2"/>
                </a:solidFill>
                <a:latin typeface="Arial" charset="0"/>
                <a:ea typeface="ＭＳ Ｐゴシック" pitchFamily="34" charset="-128"/>
              </a:defRPr>
            </a:lvl8pPr>
            <a:lvl9pPr marL="1828800" algn="l" rtl="0" fontAlgn="base">
              <a:spcBef>
                <a:spcPct val="0"/>
              </a:spcBef>
              <a:spcAft>
                <a:spcPct val="0"/>
              </a:spcAft>
              <a:defRPr sz="2600">
                <a:solidFill>
                  <a:schemeClr val="tx2"/>
                </a:solidFill>
                <a:latin typeface="Arial" charset="0"/>
                <a:ea typeface="ＭＳ Ｐゴシック" pitchFamily="34" charset="-128"/>
              </a:defRPr>
            </a:lvl9pPr>
          </a:lstStyle>
          <a:p>
            <a:pPr eaLnBrk="1" hangingPunct="1"/>
            <a:r>
              <a:rPr lang="sk-SK" altLang="de-DE" sz="2400" b="1" kern="0" dirty="0">
                <a:solidFill>
                  <a:schemeClr val="accent1"/>
                </a:solidFill>
              </a:rPr>
              <a:t>Topoľ </a:t>
            </a:r>
            <a:r>
              <a:rPr lang="sk-SK" altLang="de-DE" sz="2400" b="1" kern="0" dirty="0" smtClean="0">
                <a:solidFill>
                  <a:schemeClr val="accent1"/>
                </a:solidFill>
              </a:rPr>
              <a:t>čierny </a:t>
            </a:r>
            <a:r>
              <a:rPr lang="sk-SK" altLang="de-DE" sz="2400" b="1" kern="0" dirty="0">
                <a:solidFill>
                  <a:schemeClr val="accent1"/>
                </a:solidFill>
              </a:rPr>
              <a:t>v Sasku</a:t>
            </a:r>
            <a:endParaRPr lang="de-DE" sz="2400" b="1" kern="0" dirty="0">
              <a:solidFill>
                <a:schemeClr val="accent1"/>
              </a:solidFill>
            </a:endParaRPr>
          </a:p>
        </p:txBody>
      </p:sp>
    </p:spTree>
    <p:extLst>
      <p:ext uri="{BB962C8B-B14F-4D97-AF65-F5344CB8AC3E}">
        <p14:creationId xmlns:p14="http://schemas.microsoft.com/office/powerpoint/2010/main" val="1638126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dirty="0" smtClean="0"/>
              <a:t>|  </a:t>
            </a:r>
            <a:fld id="{FBEF6D97-3BEF-4FD4-995F-57DE6245C3D2}" type="datetime4">
              <a:rPr lang="de-DE" altLang="de-DE" smtClean="0"/>
              <a:pPr/>
              <a:t>1. August 2023</a:t>
            </a:fld>
            <a:r>
              <a:rPr lang="de-DE" altLang="de-DE" dirty="0" smtClean="0"/>
              <a:t>  |  </a:t>
            </a:r>
            <a:r>
              <a:rPr lang="de-DE" altLang="de-DE" dirty="0" smtClean="0">
                <a:solidFill>
                  <a:schemeClr val="accent1"/>
                </a:solidFill>
              </a:rPr>
              <a:t>Ute Tröber &amp; Heino Wolf</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2B0CE0A5-CCD6-4F24-ACA5-9B2E57F2CBB5}" type="slidenum">
              <a:rPr lang="de-DE" altLang="de-DE" smtClean="0"/>
              <a:pPr/>
              <a:t>5</a:t>
            </a:fld>
            <a:endParaRPr lang="de-DE" altLang="de-DE"/>
          </a:p>
        </p:txBody>
      </p:sp>
      <p:sp>
        <p:nvSpPr>
          <p:cNvPr id="11" name="Titel 1"/>
          <p:cNvSpPr txBox="1">
            <a:spLocks/>
          </p:cNvSpPr>
          <p:nvPr/>
        </p:nvSpPr>
        <p:spPr bwMode="auto">
          <a:xfrm>
            <a:off x="395537" y="332657"/>
            <a:ext cx="4968552"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2600">
                <a:solidFill>
                  <a:schemeClr val="tx2"/>
                </a:solidFill>
                <a:latin typeface="+mj-lt"/>
                <a:ea typeface="+mj-ea"/>
                <a:cs typeface="+mj-cs"/>
              </a:defRPr>
            </a:lvl1pPr>
            <a:lvl2pPr algn="l" rtl="0" fontAlgn="base">
              <a:spcBef>
                <a:spcPct val="0"/>
              </a:spcBef>
              <a:spcAft>
                <a:spcPct val="0"/>
              </a:spcAft>
              <a:defRPr sz="2600">
                <a:solidFill>
                  <a:schemeClr val="tx2"/>
                </a:solidFill>
                <a:latin typeface="Arial" charset="0"/>
                <a:ea typeface="ＭＳ Ｐゴシック" pitchFamily="34" charset="-128"/>
              </a:defRPr>
            </a:lvl2pPr>
            <a:lvl3pPr algn="l" rtl="0" fontAlgn="base">
              <a:spcBef>
                <a:spcPct val="0"/>
              </a:spcBef>
              <a:spcAft>
                <a:spcPct val="0"/>
              </a:spcAft>
              <a:defRPr sz="2600">
                <a:solidFill>
                  <a:schemeClr val="tx2"/>
                </a:solidFill>
                <a:latin typeface="Arial" charset="0"/>
                <a:ea typeface="ＭＳ Ｐゴシック" pitchFamily="34" charset="-128"/>
              </a:defRPr>
            </a:lvl3pPr>
            <a:lvl4pPr algn="l" rtl="0" fontAlgn="base">
              <a:spcBef>
                <a:spcPct val="0"/>
              </a:spcBef>
              <a:spcAft>
                <a:spcPct val="0"/>
              </a:spcAft>
              <a:defRPr sz="2600">
                <a:solidFill>
                  <a:schemeClr val="tx2"/>
                </a:solidFill>
                <a:latin typeface="Arial" charset="0"/>
                <a:ea typeface="ＭＳ Ｐゴシック" pitchFamily="34" charset="-128"/>
              </a:defRPr>
            </a:lvl4pPr>
            <a:lvl5pPr algn="l" rtl="0" fontAlgn="base">
              <a:spcBef>
                <a:spcPct val="0"/>
              </a:spcBef>
              <a:spcAft>
                <a:spcPct val="0"/>
              </a:spcAft>
              <a:defRPr sz="2600">
                <a:solidFill>
                  <a:schemeClr val="tx2"/>
                </a:solidFill>
                <a:latin typeface="Arial" charset="0"/>
                <a:ea typeface="ＭＳ Ｐゴシック" pitchFamily="34" charset="-128"/>
              </a:defRPr>
            </a:lvl5pPr>
            <a:lvl6pPr marL="457200" algn="l" rtl="0" fontAlgn="base">
              <a:spcBef>
                <a:spcPct val="0"/>
              </a:spcBef>
              <a:spcAft>
                <a:spcPct val="0"/>
              </a:spcAft>
              <a:defRPr sz="2600">
                <a:solidFill>
                  <a:schemeClr val="tx2"/>
                </a:solidFill>
                <a:latin typeface="Arial" charset="0"/>
                <a:ea typeface="ＭＳ Ｐゴシック" pitchFamily="34" charset="-128"/>
              </a:defRPr>
            </a:lvl6pPr>
            <a:lvl7pPr marL="914400" algn="l" rtl="0" fontAlgn="base">
              <a:spcBef>
                <a:spcPct val="0"/>
              </a:spcBef>
              <a:spcAft>
                <a:spcPct val="0"/>
              </a:spcAft>
              <a:defRPr sz="2600">
                <a:solidFill>
                  <a:schemeClr val="tx2"/>
                </a:solidFill>
                <a:latin typeface="Arial" charset="0"/>
                <a:ea typeface="ＭＳ Ｐゴシック" pitchFamily="34" charset="-128"/>
              </a:defRPr>
            </a:lvl7pPr>
            <a:lvl8pPr marL="1371600" algn="l" rtl="0" fontAlgn="base">
              <a:spcBef>
                <a:spcPct val="0"/>
              </a:spcBef>
              <a:spcAft>
                <a:spcPct val="0"/>
              </a:spcAft>
              <a:defRPr sz="2600">
                <a:solidFill>
                  <a:schemeClr val="tx2"/>
                </a:solidFill>
                <a:latin typeface="Arial" charset="0"/>
                <a:ea typeface="ＭＳ Ｐゴシック" pitchFamily="34" charset="-128"/>
              </a:defRPr>
            </a:lvl8pPr>
            <a:lvl9pPr marL="1828800" algn="l" rtl="0" fontAlgn="base">
              <a:spcBef>
                <a:spcPct val="0"/>
              </a:spcBef>
              <a:spcAft>
                <a:spcPct val="0"/>
              </a:spcAft>
              <a:defRPr sz="2600">
                <a:solidFill>
                  <a:schemeClr val="tx2"/>
                </a:solidFill>
                <a:latin typeface="Arial" charset="0"/>
                <a:ea typeface="ＭＳ Ｐゴシック" pitchFamily="34" charset="-128"/>
              </a:defRPr>
            </a:lvl9pPr>
          </a:lstStyle>
          <a:p>
            <a:pPr eaLnBrk="1" hangingPunct="1"/>
            <a:r>
              <a:rPr lang="sk-SK" altLang="de-DE" sz="2400" b="1" kern="0" dirty="0">
                <a:solidFill>
                  <a:schemeClr val="accent1"/>
                </a:solidFill>
              </a:rPr>
              <a:t>Topoľ </a:t>
            </a:r>
            <a:r>
              <a:rPr lang="sk-SK" altLang="de-DE" sz="2400" b="1" kern="0" dirty="0" smtClean="0">
                <a:solidFill>
                  <a:schemeClr val="accent1"/>
                </a:solidFill>
              </a:rPr>
              <a:t>čierny </a:t>
            </a:r>
            <a:r>
              <a:rPr lang="sk-SK" altLang="de-DE" sz="2400" b="1" kern="0" dirty="0">
                <a:solidFill>
                  <a:schemeClr val="accent1"/>
                </a:solidFill>
              </a:rPr>
              <a:t>v Sasku</a:t>
            </a:r>
            <a:endParaRPr lang="de-DE" sz="2400" b="1" kern="0" dirty="0">
              <a:solidFill>
                <a:schemeClr val="accent1"/>
              </a:solidFill>
            </a:endParaRPr>
          </a:p>
        </p:txBody>
      </p:sp>
      <p:graphicFrame>
        <p:nvGraphicFramePr>
          <p:cNvPr id="14" name="Diagramm 13"/>
          <p:cNvGraphicFramePr>
            <a:graphicFrameLocks/>
          </p:cNvGraphicFramePr>
          <p:nvPr>
            <p:extLst>
              <p:ext uri="{D42A27DB-BD31-4B8C-83A1-F6EECF244321}">
                <p14:modId xmlns:p14="http://schemas.microsoft.com/office/powerpoint/2010/main" val="2332165067"/>
              </p:ext>
            </p:extLst>
          </p:nvPr>
        </p:nvGraphicFramePr>
        <p:xfrm>
          <a:off x="395537" y="1141115"/>
          <a:ext cx="6116166" cy="3528615"/>
        </p:xfrm>
        <a:graphic>
          <a:graphicData uri="http://schemas.openxmlformats.org/drawingml/2006/chart">
            <c:chart xmlns:c="http://schemas.openxmlformats.org/drawingml/2006/chart" xmlns:r="http://schemas.openxmlformats.org/officeDocument/2006/relationships" r:id="rId2"/>
          </a:graphicData>
        </a:graphic>
      </p:graphicFrame>
      <p:pic>
        <p:nvPicPr>
          <p:cNvPr id="1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5" y="4855814"/>
            <a:ext cx="2555504" cy="200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uppieren 15"/>
          <p:cNvGrpSpPr/>
          <p:nvPr/>
        </p:nvGrpSpPr>
        <p:grpSpPr>
          <a:xfrm>
            <a:off x="6588225" y="1196752"/>
            <a:ext cx="2560342" cy="5661248"/>
            <a:chOff x="6732588" y="1052735"/>
            <a:chExt cx="2415977" cy="5570488"/>
          </a:xfrm>
        </p:grpSpPr>
        <p:pic>
          <p:nvPicPr>
            <p:cNvPr id="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4653136"/>
              <a:ext cx="2411412"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fik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589" y="1052735"/>
              <a:ext cx="2415976" cy="3623963"/>
            </a:xfrm>
            <a:prstGeom prst="rect">
              <a:avLst/>
            </a:prstGeom>
          </p:spPr>
        </p:pic>
      </p:grpSp>
      <p:sp>
        <p:nvSpPr>
          <p:cNvPr id="2" name="Textfeld 1"/>
          <p:cNvSpPr txBox="1"/>
          <p:nvPr/>
        </p:nvSpPr>
        <p:spPr>
          <a:xfrm>
            <a:off x="755576" y="5021412"/>
            <a:ext cx="6120679" cy="830997"/>
          </a:xfrm>
          <a:prstGeom prst="rect">
            <a:avLst/>
          </a:prstGeom>
          <a:noFill/>
        </p:spPr>
        <p:txBody>
          <a:bodyPr wrap="square" rtlCol="0">
            <a:spAutoFit/>
          </a:bodyPr>
          <a:lstStyle/>
          <a:p>
            <a:pPr algn="l"/>
            <a:r>
              <a:rPr lang="de-DE" altLang="de-DE" sz="1600" dirty="0" smtClean="0"/>
              <a:t>Natura 2000 </a:t>
            </a:r>
            <a:r>
              <a:rPr lang="de-DE" altLang="de-DE" sz="1600" dirty="0" err="1" smtClean="0"/>
              <a:t>biotopy</a:t>
            </a:r>
            <a:r>
              <a:rPr lang="de-DE" altLang="de-DE" sz="1600" dirty="0" smtClean="0"/>
              <a:t> </a:t>
            </a:r>
            <a:r>
              <a:rPr lang="de-DE" altLang="de-DE" sz="1600" dirty="0" err="1" smtClean="0"/>
              <a:t>mäkk</a:t>
            </a:r>
            <a:r>
              <a:rPr lang="sk-SK" altLang="de-DE" sz="1600" dirty="0" smtClean="0"/>
              <a:t>é</a:t>
            </a:r>
            <a:r>
              <a:rPr lang="de-DE" altLang="de-DE" sz="1600" dirty="0" smtClean="0"/>
              <a:t>ho a </a:t>
            </a:r>
            <a:r>
              <a:rPr lang="de-DE" altLang="de-DE" sz="1600" dirty="0" err="1" smtClean="0"/>
              <a:t>tvrd</a:t>
            </a:r>
            <a:r>
              <a:rPr lang="sk-SK" altLang="de-DE" sz="1600" dirty="0" smtClean="0"/>
              <a:t>é</a:t>
            </a:r>
            <a:r>
              <a:rPr lang="de-DE" altLang="de-DE" sz="1600" dirty="0" smtClean="0"/>
              <a:t>ho</a:t>
            </a:r>
            <a:r>
              <a:rPr lang="sk-SK" altLang="de-DE" sz="1600" dirty="0" smtClean="0"/>
              <a:t> lužného lesa sú v nepriaznivom stave </a:t>
            </a:r>
            <a:r>
              <a:rPr lang="de-DE" altLang="de-DE" sz="1600" dirty="0" smtClean="0"/>
              <a:t>(2013</a:t>
            </a:r>
            <a:r>
              <a:rPr lang="de-DE" altLang="de-DE" sz="1600" dirty="0"/>
              <a:t>)</a:t>
            </a:r>
          </a:p>
          <a:p>
            <a:pPr algn="l"/>
            <a:endParaRPr lang="de-DE" sz="1600" dirty="0"/>
          </a:p>
        </p:txBody>
      </p:sp>
      <p:sp>
        <p:nvSpPr>
          <p:cNvPr id="3" name="Pfeil nach rechts 2"/>
          <p:cNvSpPr/>
          <p:nvPr/>
        </p:nvSpPr>
        <p:spPr bwMode="auto">
          <a:xfrm>
            <a:off x="396180" y="5111046"/>
            <a:ext cx="288033" cy="18306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34" charset="-128"/>
            </a:endParaRPr>
          </a:p>
        </p:txBody>
      </p:sp>
    </p:spTree>
    <p:extLst>
      <p:ext uri="{BB962C8B-B14F-4D97-AF65-F5344CB8AC3E}">
        <p14:creationId xmlns:p14="http://schemas.microsoft.com/office/powerpoint/2010/main" val="231909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smtClean="0"/>
              <a:t>|  </a:t>
            </a:r>
            <a:fld id="{FBEF6D97-3BEF-4FD4-995F-57DE6245C3D2}" type="datetime4">
              <a:rPr lang="de-DE" altLang="de-DE" smtClean="0"/>
              <a:pPr/>
              <a:t>1. August 2023</a:t>
            </a:fld>
            <a:r>
              <a:rPr lang="de-DE" altLang="de-DE" smtClean="0"/>
              <a:t>  |  </a:t>
            </a:r>
            <a:r>
              <a:rPr lang="de-DE" altLang="de-DE" smtClean="0">
                <a:solidFill>
                  <a:schemeClr val="accent1"/>
                </a:solidFill>
              </a:rPr>
              <a:t>Ute Tröber &amp; Heino Wolf</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2B0CE0A5-CCD6-4F24-ACA5-9B2E57F2CBB5}" type="slidenum">
              <a:rPr lang="de-DE" altLang="de-DE" smtClean="0"/>
              <a:pPr/>
              <a:t>6</a:t>
            </a:fld>
            <a:endParaRPr lang="de-DE" altLang="de-DE"/>
          </a:p>
        </p:txBody>
      </p:sp>
      <p:sp>
        <p:nvSpPr>
          <p:cNvPr id="6" name="Textfeld 2"/>
          <p:cNvSpPr txBox="1">
            <a:spLocks noGrp="1" noChangeArrowheads="1"/>
          </p:cNvSpPr>
          <p:nvPr>
            <p:ph type="title"/>
          </p:nvPr>
        </p:nvSpPr>
        <p:spPr bwMode="auto">
          <a:xfrm>
            <a:off x="298746" y="260648"/>
            <a:ext cx="4249969" cy="50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433" tIns="64717" rIns="129433" bIns="64717">
            <a:spAutoFit/>
          </a:bodyPr>
          <a:lstStyle>
            <a:lvl1pPr>
              <a:defRPr sz="4700">
                <a:solidFill>
                  <a:schemeClr val="tx1"/>
                </a:solidFill>
                <a:latin typeface="Arial" charset="0"/>
                <a:ea typeface="ＭＳ Ｐゴシック" pitchFamily="34" charset="-128"/>
              </a:defRPr>
            </a:lvl1pPr>
            <a:lvl2pPr marL="742950" indent="-285750">
              <a:defRPr sz="4700">
                <a:solidFill>
                  <a:schemeClr val="tx1"/>
                </a:solidFill>
                <a:latin typeface="Arial" charset="0"/>
                <a:ea typeface="ＭＳ Ｐゴシック" pitchFamily="34" charset="-128"/>
              </a:defRPr>
            </a:lvl2pPr>
            <a:lvl3pPr marL="1143000" indent="-228600">
              <a:defRPr sz="4700">
                <a:solidFill>
                  <a:schemeClr val="tx1"/>
                </a:solidFill>
                <a:latin typeface="Arial" charset="0"/>
                <a:ea typeface="ＭＳ Ｐゴシック" pitchFamily="34" charset="-128"/>
              </a:defRPr>
            </a:lvl3pPr>
            <a:lvl4pPr marL="1600200" indent="-228600">
              <a:defRPr sz="4700">
                <a:solidFill>
                  <a:schemeClr val="tx1"/>
                </a:solidFill>
                <a:latin typeface="Arial" charset="0"/>
                <a:ea typeface="ＭＳ Ｐゴシック" pitchFamily="34" charset="-128"/>
              </a:defRPr>
            </a:lvl4pPr>
            <a:lvl5pPr marL="2057400" indent="-228600">
              <a:defRPr sz="47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47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47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47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4700">
                <a:solidFill>
                  <a:schemeClr val="tx1"/>
                </a:solidFill>
                <a:latin typeface="Arial" charset="0"/>
                <a:ea typeface="ＭＳ Ｐゴシック" pitchFamily="34" charset="-128"/>
              </a:defRPr>
            </a:lvl9pPr>
          </a:lstStyle>
          <a:p>
            <a:r>
              <a:rPr lang="de-DE" altLang="de-DE" sz="2400" b="1" dirty="0" smtClean="0">
                <a:solidFill>
                  <a:schemeClr val="accent1"/>
                </a:solidFill>
              </a:rPr>
              <a:t>Z</a:t>
            </a:r>
            <a:r>
              <a:rPr lang="sk-SK" altLang="de-DE" sz="2400" b="1" dirty="0" smtClean="0">
                <a:solidFill>
                  <a:schemeClr val="accent1"/>
                </a:solidFill>
              </a:rPr>
              <a:t>á</a:t>
            </a:r>
            <a:r>
              <a:rPr lang="de-DE" altLang="de-DE" sz="2400" b="1" dirty="0" err="1" smtClean="0">
                <a:solidFill>
                  <a:schemeClr val="accent1"/>
                </a:solidFill>
              </a:rPr>
              <a:t>znam</a:t>
            </a:r>
            <a:r>
              <a:rPr lang="de-DE" altLang="de-DE" sz="2400" b="1" dirty="0" smtClean="0">
                <a:solidFill>
                  <a:schemeClr val="accent1"/>
                </a:solidFill>
              </a:rPr>
              <a:t> </a:t>
            </a:r>
            <a:r>
              <a:rPr lang="sk-SK" altLang="de-DE" sz="2400" b="1" dirty="0" smtClean="0">
                <a:solidFill>
                  <a:schemeClr val="accent1"/>
                </a:solidFill>
              </a:rPr>
              <a:t>výskytov v Sasku</a:t>
            </a:r>
            <a:endParaRPr lang="de-DE" altLang="de-DE" sz="2400" b="1" dirty="0">
              <a:solidFill>
                <a:schemeClr val="accent1"/>
              </a:solidFill>
            </a:endParaRPr>
          </a:p>
        </p:txBody>
      </p:sp>
      <p:sp>
        <p:nvSpPr>
          <p:cNvPr id="9" name="Rectangle 57"/>
          <p:cNvSpPr txBox="1">
            <a:spLocks noChangeArrowheads="1"/>
          </p:cNvSpPr>
          <p:nvPr/>
        </p:nvSpPr>
        <p:spPr bwMode="auto">
          <a:xfrm>
            <a:off x="298746" y="1291812"/>
            <a:ext cx="8499938" cy="1993172"/>
          </a:xfrm>
          <a:prstGeom prst="rect">
            <a:avLst/>
          </a:prstGeom>
          <a:solidFill>
            <a:schemeClr val="bg1">
              <a:lumMod val="95000"/>
            </a:schemeClr>
          </a:solidFill>
          <a:ln>
            <a:noFill/>
          </a:ln>
          <a:extLst/>
        </p:spPr>
        <p:txBody>
          <a:bodyPr lIns="0" tIns="0" rIns="0" bIns="0"/>
          <a:lstStyle>
            <a:lvl1pPr marL="355600" indent="-3556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cs typeface="+mn-cs"/>
              </a:defRPr>
            </a:lvl1pPr>
            <a:lvl2pPr marL="901700" indent="-366713"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2pPr>
            <a:lvl3pPr marL="1435100" indent="-354013"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3pPr>
            <a:lvl4pPr marL="1970088" indent="-3556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4pPr>
            <a:lvl5pPr marL="25177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5pPr>
            <a:lvl6pPr marL="29749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6pPr>
            <a:lvl7pPr marL="34321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7pPr>
            <a:lvl8pPr marL="38893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8pPr>
            <a:lvl9pPr marL="43465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9pPr>
          </a:lstStyle>
          <a:p>
            <a:pPr eaLnBrk="1" hangingPunct="1">
              <a:spcBef>
                <a:spcPct val="35000"/>
              </a:spcBef>
              <a:spcAft>
                <a:spcPts val="0"/>
              </a:spcAft>
              <a:defRPr/>
            </a:pPr>
            <a:r>
              <a:rPr lang="sk-SK" altLang="de-DE" sz="1800" kern="0" dirty="0" smtClean="0"/>
              <a:t>Sú zaznamenané významné </a:t>
            </a:r>
            <a:r>
              <a:rPr lang="sk-SK" altLang="de-DE" sz="1800" kern="0" dirty="0" smtClean="0"/>
              <a:t>výskyty v lužných oblastiach </a:t>
            </a:r>
            <a:r>
              <a:rPr lang="sk-SK" sz="1800" dirty="0"/>
              <a:t>pozdĺž </a:t>
            </a:r>
            <a:r>
              <a:rPr lang="sk-SK" sz="1800" dirty="0" smtClean="0"/>
              <a:t>riek</a:t>
            </a:r>
            <a:endParaRPr lang="sk-SK" sz="1800" dirty="0" smtClean="0"/>
          </a:p>
          <a:p>
            <a:pPr eaLnBrk="1" hangingPunct="1">
              <a:spcBef>
                <a:spcPct val="35000"/>
              </a:spcBef>
              <a:spcAft>
                <a:spcPts val="0"/>
              </a:spcAft>
              <a:defRPr/>
            </a:pPr>
            <a:r>
              <a:rPr lang="sk-SK" altLang="de-DE" sz="1800" kern="0" dirty="0" smtClean="0"/>
              <a:t>Vysoký vek</a:t>
            </a:r>
            <a:endParaRPr lang="de-DE" altLang="de-DE" sz="1800" kern="0" dirty="0"/>
          </a:p>
          <a:p>
            <a:pPr eaLnBrk="1" hangingPunct="1">
              <a:spcBef>
                <a:spcPct val="55000"/>
              </a:spcBef>
              <a:spcAft>
                <a:spcPts val="0"/>
              </a:spcAft>
              <a:defRPr/>
            </a:pPr>
            <a:r>
              <a:rPr lang="sk-SK" altLang="de-DE" sz="1800" kern="0" dirty="0" smtClean="0"/>
              <a:t>Prirodzená obnova </a:t>
            </a:r>
            <a:r>
              <a:rPr lang="sk-SK" altLang="de-DE" sz="1800" kern="0" dirty="0" smtClean="0"/>
              <a:t>veľmi </a:t>
            </a:r>
            <a:r>
              <a:rPr lang="sk-SK" altLang="de-DE" sz="1800" kern="0" dirty="0" smtClean="0"/>
              <a:t>zriedkavá</a:t>
            </a:r>
            <a:endParaRPr lang="de-DE" altLang="de-DE" sz="1800" kern="0" dirty="0"/>
          </a:p>
          <a:p>
            <a:pPr eaLnBrk="1" hangingPunct="1">
              <a:spcBef>
                <a:spcPct val="55000"/>
              </a:spcBef>
              <a:spcAft>
                <a:spcPts val="0"/>
              </a:spcAft>
              <a:defRPr/>
            </a:pPr>
            <a:r>
              <a:rPr lang="sk-SK" altLang="de-DE" sz="1800" kern="0" dirty="0" smtClean="0"/>
              <a:t>K</a:t>
            </a:r>
            <a:r>
              <a:rPr lang="sk-SK" altLang="de-DE" sz="1800" kern="0" dirty="0" smtClean="0"/>
              <a:t>lesajúca </a:t>
            </a:r>
            <a:r>
              <a:rPr lang="sk-SK" altLang="de-DE" sz="1800" kern="0" dirty="0" smtClean="0"/>
              <a:t>vitalita</a:t>
            </a:r>
            <a:r>
              <a:rPr lang="de-DE" altLang="de-DE" sz="1800" kern="0" dirty="0" smtClean="0"/>
              <a:t> </a:t>
            </a:r>
          </a:p>
          <a:p>
            <a:pPr eaLnBrk="1" hangingPunct="1">
              <a:spcBef>
                <a:spcPct val="35000"/>
              </a:spcBef>
              <a:spcAft>
                <a:spcPts val="0"/>
              </a:spcAft>
              <a:buFont typeface="Wingdings" panose="05000000000000000000" pitchFamily="2" charset="2"/>
              <a:buChar char="Ø"/>
              <a:defRPr/>
            </a:pPr>
            <a:r>
              <a:rPr lang="sk-SK" sz="1800" b="1" dirty="0">
                <a:solidFill>
                  <a:schemeClr val="accent1"/>
                </a:solidFill>
              </a:rPr>
              <a:t>Naliehavá potreba konať vzhľadom na zistený </a:t>
            </a:r>
            <a:r>
              <a:rPr lang="sk-SK" sz="1800" b="1" dirty="0" smtClean="0">
                <a:solidFill>
                  <a:schemeClr val="accent1"/>
                </a:solidFill>
              </a:rPr>
              <a:t>stav</a:t>
            </a:r>
            <a:endParaRPr lang="de-DE" altLang="de-DE" sz="1800" b="1" kern="0" dirty="0">
              <a:solidFill>
                <a:schemeClr val="accent1"/>
              </a:solidFill>
            </a:endParaRPr>
          </a:p>
        </p:txBody>
      </p:sp>
      <p:pic>
        <p:nvPicPr>
          <p:cNvPr id="11" name="Picture 1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854407"/>
            <a:ext cx="2426484" cy="288074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46" y="3854407"/>
            <a:ext cx="3782591" cy="22442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3854407"/>
            <a:ext cx="1892035" cy="22442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195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smtClean="0"/>
              <a:t>|  </a:t>
            </a:r>
            <a:fld id="{FBEF6D97-3BEF-4FD4-995F-57DE6245C3D2}" type="datetime4">
              <a:rPr lang="de-DE" altLang="de-DE" smtClean="0"/>
              <a:pPr/>
              <a:t>1. August 2023</a:t>
            </a:fld>
            <a:r>
              <a:rPr lang="de-DE" altLang="de-DE" smtClean="0"/>
              <a:t>  |  </a:t>
            </a:r>
            <a:r>
              <a:rPr lang="de-DE" altLang="de-DE" smtClean="0">
                <a:solidFill>
                  <a:schemeClr val="accent1"/>
                </a:solidFill>
              </a:rPr>
              <a:t>Ute Tröber &amp; Heino Wolf</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2B0CE0A5-CCD6-4F24-ACA5-9B2E57F2CBB5}" type="slidenum">
              <a:rPr lang="de-DE" altLang="de-DE" smtClean="0"/>
              <a:pPr/>
              <a:t>7</a:t>
            </a:fld>
            <a:endParaRPr lang="de-DE" altLang="de-DE"/>
          </a:p>
        </p:txBody>
      </p:sp>
      <p:sp>
        <p:nvSpPr>
          <p:cNvPr id="6" name="Titel 5"/>
          <p:cNvSpPr txBox="1">
            <a:spLocks/>
          </p:cNvSpPr>
          <p:nvPr/>
        </p:nvSpPr>
        <p:spPr bwMode="auto">
          <a:xfrm>
            <a:off x="395288" y="332656"/>
            <a:ext cx="6654800"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spAutoFit/>
          </a:bodyPr>
          <a:lstStyle>
            <a:lvl1pPr algn="l" rtl="0" fontAlgn="base">
              <a:spcBef>
                <a:spcPct val="0"/>
              </a:spcBef>
              <a:spcAft>
                <a:spcPct val="0"/>
              </a:spcAft>
              <a:defRPr sz="2600">
                <a:solidFill>
                  <a:schemeClr val="tx2"/>
                </a:solidFill>
                <a:latin typeface="+mj-lt"/>
                <a:ea typeface="+mj-ea"/>
                <a:cs typeface="+mj-cs"/>
              </a:defRPr>
            </a:lvl1pPr>
            <a:lvl2pPr algn="l" rtl="0" fontAlgn="base">
              <a:spcBef>
                <a:spcPct val="0"/>
              </a:spcBef>
              <a:spcAft>
                <a:spcPct val="0"/>
              </a:spcAft>
              <a:defRPr sz="2600">
                <a:solidFill>
                  <a:schemeClr val="tx2"/>
                </a:solidFill>
                <a:latin typeface="Arial" charset="0"/>
                <a:ea typeface="ＭＳ Ｐゴシック" pitchFamily="34" charset="-128"/>
              </a:defRPr>
            </a:lvl2pPr>
            <a:lvl3pPr algn="l" rtl="0" fontAlgn="base">
              <a:spcBef>
                <a:spcPct val="0"/>
              </a:spcBef>
              <a:spcAft>
                <a:spcPct val="0"/>
              </a:spcAft>
              <a:defRPr sz="2600">
                <a:solidFill>
                  <a:schemeClr val="tx2"/>
                </a:solidFill>
                <a:latin typeface="Arial" charset="0"/>
                <a:ea typeface="ＭＳ Ｐゴシック" pitchFamily="34" charset="-128"/>
              </a:defRPr>
            </a:lvl3pPr>
            <a:lvl4pPr algn="l" rtl="0" fontAlgn="base">
              <a:spcBef>
                <a:spcPct val="0"/>
              </a:spcBef>
              <a:spcAft>
                <a:spcPct val="0"/>
              </a:spcAft>
              <a:defRPr sz="2600">
                <a:solidFill>
                  <a:schemeClr val="tx2"/>
                </a:solidFill>
                <a:latin typeface="Arial" charset="0"/>
                <a:ea typeface="ＭＳ Ｐゴシック" pitchFamily="34" charset="-128"/>
              </a:defRPr>
            </a:lvl4pPr>
            <a:lvl5pPr algn="l" rtl="0" fontAlgn="base">
              <a:spcBef>
                <a:spcPct val="0"/>
              </a:spcBef>
              <a:spcAft>
                <a:spcPct val="0"/>
              </a:spcAft>
              <a:defRPr sz="2600">
                <a:solidFill>
                  <a:schemeClr val="tx2"/>
                </a:solidFill>
                <a:latin typeface="Arial" charset="0"/>
                <a:ea typeface="ＭＳ Ｐゴシック" pitchFamily="34" charset="-128"/>
              </a:defRPr>
            </a:lvl5pPr>
            <a:lvl6pPr marL="457200" algn="l" rtl="0" fontAlgn="base">
              <a:spcBef>
                <a:spcPct val="0"/>
              </a:spcBef>
              <a:spcAft>
                <a:spcPct val="0"/>
              </a:spcAft>
              <a:defRPr sz="2600">
                <a:solidFill>
                  <a:schemeClr val="tx2"/>
                </a:solidFill>
                <a:latin typeface="Arial" charset="0"/>
                <a:ea typeface="ＭＳ Ｐゴシック" pitchFamily="34" charset="-128"/>
              </a:defRPr>
            </a:lvl6pPr>
            <a:lvl7pPr marL="914400" algn="l" rtl="0" fontAlgn="base">
              <a:spcBef>
                <a:spcPct val="0"/>
              </a:spcBef>
              <a:spcAft>
                <a:spcPct val="0"/>
              </a:spcAft>
              <a:defRPr sz="2600">
                <a:solidFill>
                  <a:schemeClr val="tx2"/>
                </a:solidFill>
                <a:latin typeface="Arial" charset="0"/>
                <a:ea typeface="ＭＳ Ｐゴシック" pitchFamily="34" charset="-128"/>
              </a:defRPr>
            </a:lvl7pPr>
            <a:lvl8pPr marL="1371600" algn="l" rtl="0" fontAlgn="base">
              <a:spcBef>
                <a:spcPct val="0"/>
              </a:spcBef>
              <a:spcAft>
                <a:spcPct val="0"/>
              </a:spcAft>
              <a:defRPr sz="2600">
                <a:solidFill>
                  <a:schemeClr val="tx2"/>
                </a:solidFill>
                <a:latin typeface="Arial" charset="0"/>
                <a:ea typeface="ＭＳ Ｐゴシック" pitchFamily="34" charset="-128"/>
              </a:defRPr>
            </a:lvl8pPr>
            <a:lvl9pPr marL="1828800" algn="l" rtl="0" fontAlgn="base">
              <a:spcBef>
                <a:spcPct val="0"/>
              </a:spcBef>
              <a:spcAft>
                <a:spcPct val="0"/>
              </a:spcAft>
              <a:defRPr sz="2600">
                <a:solidFill>
                  <a:schemeClr val="tx2"/>
                </a:solidFill>
                <a:latin typeface="Arial" charset="0"/>
                <a:ea typeface="ＭＳ Ｐゴシック" pitchFamily="34" charset="-128"/>
              </a:defRPr>
            </a:lvl9pPr>
          </a:lstStyle>
          <a:p>
            <a:pPr eaLnBrk="1" hangingPunct="1">
              <a:spcBef>
                <a:spcPct val="50000"/>
              </a:spcBef>
            </a:pPr>
            <a:r>
              <a:rPr lang="de-DE" altLang="de-DE" sz="2400" b="1" kern="0" dirty="0" err="1">
                <a:solidFill>
                  <a:schemeClr val="accent1"/>
                </a:solidFill>
              </a:rPr>
              <a:t>Určenie</a:t>
            </a:r>
            <a:r>
              <a:rPr lang="de-DE" altLang="de-DE" sz="2400" b="1" kern="0" dirty="0">
                <a:solidFill>
                  <a:schemeClr val="accent1"/>
                </a:solidFill>
              </a:rPr>
              <a:t> </a:t>
            </a:r>
            <a:r>
              <a:rPr lang="de-DE" altLang="de-DE" sz="2400" b="1" kern="0" dirty="0" err="1">
                <a:solidFill>
                  <a:schemeClr val="accent1"/>
                </a:solidFill>
              </a:rPr>
              <a:t>druhu</a:t>
            </a:r>
            <a:r>
              <a:rPr lang="de-DE" altLang="de-DE" sz="2400" b="1" kern="0" dirty="0">
                <a:solidFill>
                  <a:schemeClr val="accent1"/>
                </a:solidFill>
              </a:rPr>
              <a:t> a</a:t>
            </a:r>
            <a:br>
              <a:rPr lang="de-DE" altLang="de-DE" sz="2400" b="1" kern="0" dirty="0">
                <a:solidFill>
                  <a:schemeClr val="accent1"/>
                </a:solidFill>
              </a:rPr>
            </a:br>
            <a:r>
              <a:rPr lang="de-DE" altLang="de-DE" sz="2400" b="1" kern="0" dirty="0" err="1">
                <a:solidFill>
                  <a:schemeClr val="accent1"/>
                </a:solidFill>
              </a:rPr>
              <a:t>genetická</a:t>
            </a:r>
            <a:r>
              <a:rPr lang="de-DE" altLang="de-DE" sz="2400" b="1" kern="0" dirty="0">
                <a:solidFill>
                  <a:schemeClr val="accent1"/>
                </a:solidFill>
              </a:rPr>
              <a:t> </a:t>
            </a:r>
            <a:r>
              <a:rPr lang="de-DE" altLang="de-DE" sz="2400" b="1" kern="0" dirty="0" err="1" smtClean="0">
                <a:solidFill>
                  <a:schemeClr val="accent1"/>
                </a:solidFill>
              </a:rPr>
              <a:t>charakter</a:t>
            </a:r>
            <a:r>
              <a:rPr lang="sk-SK" altLang="de-DE" sz="2400" b="1" kern="0" dirty="0" err="1" smtClean="0">
                <a:solidFill>
                  <a:schemeClr val="accent1"/>
                </a:solidFill>
              </a:rPr>
              <a:t>istika</a:t>
            </a:r>
            <a:endParaRPr lang="de-DE" altLang="de-DE" sz="2400" b="1" kern="0" dirty="0">
              <a:solidFill>
                <a:schemeClr val="accent1"/>
              </a:solidFill>
            </a:endParaRPr>
          </a:p>
        </p:txBody>
      </p:sp>
      <p:sp>
        <p:nvSpPr>
          <p:cNvPr id="7" name="Rectangle 3"/>
          <p:cNvSpPr txBox="1">
            <a:spLocks noChangeArrowheads="1"/>
          </p:cNvSpPr>
          <p:nvPr/>
        </p:nvSpPr>
        <p:spPr bwMode="auto">
          <a:xfrm>
            <a:off x="251520" y="4005064"/>
            <a:ext cx="8640960" cy="2232248"/>
          </a:xfrm>
          <a:prstGeom prst="rect">
            <a:avLst/>
          </a:prstGeom>
          <a:solidFill>
            <a:srgbClr val="E9FDEC">
              <a:alpha val="50000"/>
            </a:srgbClr>
          </a:solidFill>
          <a:ln w="25400">
            <a:solidFill>
              <a:schemeClr val="accent1"/>
            </a:solidFill>
            <a:miter lim="800000"/>
            <a:headEnd/>
            <a:tailEnd/>
          </a:ln>
          <a:extLst/>
        </p:spPr>
        <p:txBody>
          <a:bodyPr lIns="91440" tIns="91440" rIns="0" bIns="0"/>
          <a:lstStyle>
            <a:lvl1pPr marL="355600" indent="-3556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cs typeface="+mn-cs"/>
              </a:defRPr>
            </a:lvl1pPr>
            <a:lvl2pPr marL="901700" indent="-366713"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2pPr>
            <a:lvl3pPr marL="1435100" indent="-354013"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3pPr>
            <a:lvl4pPr marL="1970088" indent="-3556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4pPr>
            <a:lvl5pPr marL="25177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5pPr>
            <a:lvl6pPr marL="29749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6pPr>
            <a:lvl7pPr marL="34321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7pPr>
            <a:lvl8pPr marL="38893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8pPr>
            <a:lvl9pPr marL="4346575" indent="-368300" algn="l" rtl="0" fontAlgn="base">
              <a:spcBef>
                <a:spcPct val="100000"/>
              </a:spcBef>
              <a:spcAft>
                <a:spcPct val="0"/>
              </a:spcAft>
              <a:buClr>
                <a:schemeClr val="accent1"/>
              </a:buClr>
              <a:buFont typeface="Arial Unicode MS" pitchFamily="34" charset="-128"/>
              <a:buChar char="❙"/>
              <a:defRPr sz="1600">
                <a:solidFill>
                  <a:schemeClr val="tx1"/>
                </a:solidFill>
                <a:latin typeface="+mn-lt"/>
                <a:ea typeface="+mn-ea"/>
              </a:defRPr>
            </a:lvl9pPr>
          </a:lstStyle>
          <a:p>
            <a:pPr marL="0" indent="0">
              <a:lnSpc>
                <a:spcPct val="80000"/>
              </a:lnSpc>
              <a:spcBef>
                <a:spcPct val="60000"/>
              </a:spcBef>
              <a:buNone/>
              <a:defRPr/>
            </a:pPr>
            <a:r>
              <a:rPr lang="sk-SK" altLang="de-DE" sz="2000" kern="0" dirty="0" smtClean="0"/>
              <a:t>C</a:t>
            </a:r>
            <a:r>
              <a:rPr lang="de-DE" altLang="de-DE" sz="2000" kern="0" dirty="0" err="1" smtClean="0"/>
              <a:t>iele</a:t>
            </a:r>
            <a:r>
              <a:rPr lang="de-DE" altLang="de-DE" sz="2000" kern="0" dirty="0" smtClean="0"/>
              <a:t>:</a:t>
            </a:r>
          </a:p>
          <a:p>
            <a:pPr>
              <a:lnSpc>
                <a:spcPct val="80000"/>
              </a:lnSpc>
              <a:spcBef>
                <a:spcPct val="60000"/>
              </a:spcBef>
              <a:defRPr/>
            </a:pPr>
            <a:r>
              <a:rPr lang="sk-SK" altLang="de-DE" sz="1800" kern="0" dirty="0" smtClean="0"/>
              <a:t>Určenie prislušnosti k </a:t>
            </a:r>
            <a:r>
              <a:rPr lang="sk-SK" altLang="de-DE" sz="1800" b="1" kern="0" dirty="0" smtClean="0"/>
              <a:t>druhu</a:t>
            </a:r>
            <a:r>
              <a:rPr lang="de-DE" altLang="de-DE" sz="1800" kern="0" dirty="0" smtClean="0"/>
              <a:t> </a:t>
            </a:r>
            <a:r>
              <a:rPr lang="de-DE" altLang="de-DE" sz="1800" i="1" kern="0" dirty="0" err="1" smtClean="0"/>
              <a:t>Populus</a:t>
            </a:r>
            <a:r>
              <a:rPr lang="de-DE" altLang="de-DE" sz="1800" i="1" kern="0" dirty="0" smtClean="0"/>
              <a:t> </a:t>
            </a:r>
            <a:r>
              <a:rPr lang="de-DE" altLang="de-DE" sz="1800" i="1" kern="0" dirty="0" err="1" smtClean="0"/>
              <a:t>nigra</a:t>
            </a:r>
            <a:endParaRPr lang="de-DE" altLang="de-DE" sz="1800" kern="0" dirty="0" smtClean="0"/>
          </a:p>
          <a:p>
            <a:pPr>
              <a:lnSpc>
                <a:spcPct val="80000"/>
              </a:lnSpc>
              <a:spcBef>
                <a:spcPct val="60000"/>
              </a:spcBef>
              <a:defRPr/>
            </a:pPr>
            <a:r>
              <a:rPr lang="sk-SK" altLang="de-DE" sz="1800" kern="0" dirty="0" smtClean="0"/>
              <a:t>Kontrola, či sa výskytujú jedince rovnakého genotypu</a:t>
            </a:r>
            <a:r>
              <a:rPr lang="de-DE" altLang="de-DE" sz="1800" kern="0" dirty="0" smtClean="0"/>
              <a:t/>
            </a:r>
            <a:br>
              <a:rPr lang="de-DE" altLang="de-DE" sz="1800" kern="0" dirty="0" smtClean="0"/>
            </a:br>
            <a:r>
              <a:rPr lang="de-DE" altLang="de-DE" sz="1800" kern="0" dirty="0" smtClean="0"/>
              <a:t>(</a:t>
            </a:r>
            <a:r>
              <a:rPr lang="sk-SK" sz="1800" dirty="0"/>
              <a:t>Vylúčenie </a:t>
            </a:r>
            <a:r>
              <a:rPr lang="sk-SK" sz="1800" b="1" dirty="0"/>
              <a:t>klonových rodín</a:t>
            </a:r>
            <a:r>
              <a:rPr lang="de-DE" altLang="de-DE" sz="1800" kern="0" dirty="0" smtClean="0"/>
              <a:t>)</a:t>
            </a:r>
          </a:p>
          <a:p>
            <a:pPr>
              <a:lnSpc>
                <a:spcPct val="80000"/>
              </a:lnSpc>
              <a:spcBef>
                <a:spcPct val="60000"/>
              </a:spcBef>
              <a:defRPr/>
            </a:pPr>
            <a:r>
              <a:rPr lang="de-DE" altLang="de-DE" sz="1800" b="1" kern="0" dirty="0" err="1" smtClean="0"/>
              <a:t>Charakteri</a:t>
            </a:r>
            <a:r>
              <a:rPr lang="sk-SK" altLang="de-DE" sz="1800" b="1" kern="0" dirty="0" err="1" smtClean="0"/>
              <a:t>stika</a:t>
            </a:r>
            <a:r>
              <a:rPr lang="de-DE" altLang="de-DE" sz="1800" kern="0" dirty="0" smtClean="0"/>
              <a:t> </a:t>
            </a:r>
            <a:r>
              <a:rPr lang="sk-SK" altLang="de-DE" sz="1800" kern="0" dirty="0" smtClean="0"/>
              <a:t>genetický štruktúr porastov a potomstiev v </a:t>
            </a:r>
            <a:r>
              <a:rPr lang="sk-SK" altLang="de-DE" sz="1800" kern="0" dirty="0" smtClean="0"/>
              <a:t>rámci </a:t>
            </a:r>
            <a:r>
              <a:rPr lang="sk-SK" altLang="de-DE" sz="1800" kern="0" dirty="0" smtClean="0"/>
              <a:t>a medzi výskytmi a riečnymi systémami</a:t>
            </a:r>
            <a:endParaRPr lang="de-DE" altLang="de-DE" sz="1800" kern="0" dirty="0" smtClean="0"/>
          </a:p>
        </p:txBody>
      </p:sp>
      <p:sp>
        <p:nvSpPr>
          <p:cNvPr id="8" name="Rectangle 3"/>
          <p:cNvSpPr>
            <a:spLocks noGrp="1" noChangeArrowheads="1"/>
          </p:cNvSpPr>
          <p:nvPr>
            <p:ph idx="1"/>
          </p:nvPr>
        </p:nvSpPr>
        <p:spPr>
          <a:xfrm>
            <a:off x="251520" y="1340768"/>
            <a:ext cx="8640960" cy="2376264"/>
          </a:xfrm>
          <a:solidFill>
            <a:srgbClr val="E9FDEC">
              <a:alpha val="49804"/>
            </a:srgbClr>
          </a:solidFill>
          <a:ln w="25400">
            <a:solidFill>
              <a:schemeClr val="accent1"/>
            </a:solidFill>
          </a:ln>
        </p:spPr>
        <p:txBody>
          <a:bodyPr lIns="91440" tIns="91440"/>
          <a:lstStyle/>
          <a:p>
            <a:pPr marL="0" indent="0" eaLnBrk="1" hangingPunct="1">
              <a:spcBef>
                <a:spcPct val="50000"/>
              </a:spcBef>
              <a:buNone/>
              <a:defRPr/>
            </a:pPr>
            <a:r>
              <a:rPr lang="de-DE" altLang="de-DE" sz="2000" dirty="0" err="1" smtClean="0"/>
              <a:t>Materi</a:t>
            </a:r>
            <a:r>
              <a:rPr lang="sk-SK" altLang="de-DE" sz="2000" dirty="0" smtClean="0"/>
              <a:t>á</a:t>
            </a:r>
            <a:r>
              <a:rPr lang="de-DE" altLang="de-DE" sz="2000" dirty="0" smtClean="0"/>
              <a:t>l:</a:t>
            </a:r>
          </a:p>
          <a:p>
            <a:pPr eaLnBrk="1" hangingPunct="1">
              <a:spcBef>
                <a:spcPts val="600"/>
              </a:spcBef>
              <a:defRPr/>
            </a:pPr>
            <a:r>
              <a:rPr lang="sk-SK" altLang="de-DE" sz="1800" dirty="0" smtClean="0"/>
              <a:t>Jedince a malé výskyty</a:t>
            </a:r>
            <a:r>
              <a:rPr lang="de-DE" altLang="de-DE" sz="1800" dirty="0" smtClean="0"/>
              <a:t> (</a:t>
            </a:r>
            <a:r>
              <a:rPr lang="de-DE" altLang="de-DE" sz="1800" dirty="0" smtClean="0"/>
              <a:t>c</a:t>
            </a:r>
            <a:r>
              <a:rPr lang="sk-SK" altLang="de-DE" sz="1800" dirty="0" smtClean="0"/>
              <a:t>c</a:t>
            </a:r>
            <a:r>
              <a:rPr lang="de-DE" altLang="de-DE" sz="1800" dirty="0" smtClean="0"/>
              <a:t>a</a:t>
            </a:r>
            <a:r>
              <a:rPr lang="de-DE" altLang="de-DE" sz="1800" dirty="0"/>
              <a:t>. </a:t>
            </a:r>
            <a:r>
              <a:rPr lang="de-DE" altLang="de-DE" sz="1800" dirty="0" smtClean="0"/>
              <a:t>500 </a:t>
            </a:r>
            <a:r>
              <a:rPr lang="sk-SK" altLang="de-DE" sz="1800" dirty="0" smtClean="0"/>
              <a:t>jedincov</a:t>
            </a:r>
            <a:r>
              <a:rPr lang="de-DE" altLang="de-DE" sz="1800" dirty="0" smtClean="0"/>
              <a:t>)</a:t>
            </a:r>
            <a:endParaRPr lang="de-DE" altLang="de-DE" sz="1800" dirty="0" smtClean="0"/>
          </a:p>
          <a:p>
            <a:pPr>
              <a:lnSpc>
                <a:spcPct val="114000"/>
              </a:lnSpc>
              <a:spcBef>
                <a:spcPts val="0"/>
              </a:spcBef>
              <a:buFont typeface="Arial" panose="020B0604020202020204" pitchFamily="34" charset="0"/>
              <a:buChar char="•"/>
              <a:defRPr/>
            </a:pPr>
            <a:r>
              <a:rPr lang="sk-SK" altLang="de-DE" dirty="0" smtClean="0"/>
              <a:t>Vybrané </a:t>
            </a:r>
            <a:r>
              <a:rPr lang="sk-SK" altLang="de-DE" dirty="0" smtClean="0"/>
              <a:t>na</a:t>
            </a:r>
            <a:r>
              <a:rPr lang="de-DE" altLang="de-DE" dirty="0" smtClean="0"/>
              <a:t> </a:t>
            </a:r>
            <a:r>
              <a:rPr lang="sk-SK" altLang="de-DE" dirty="0" smtClean="0"/>
              <a:t>zachovanie genofondu z Labe</a:t>
            </a:r>
            <a:r>
              <a:rPr lang="de-DE" altLang="de-DE" dirty="0" smtClean="0"/>
              <a:t>, Mulde, Spree </a:t>
            </a:r>
            <a:r>
              <a:rPr lang="sk-SK" altLang="de-DE" dirty="0" smtClean="0"/>
              <a:t>a</a:t>
            </a:r>
            <a:r>
              <a:rPr lang="de-DE" altLang="de-DE" dirty="0" smtClean="0"/>
              <a:t> Neiße </a:t>
            </a:r>
            <a:r>
              <a:rPr lang="de-DE" altLang="de-DE" dirty="0"/>
              <a:t>(</a:t>
            </a:r>
            <a:r>
              <a:rPr lang="de-DE" altLang="de-DE" dirty="0" smtClean="0"/>
              <a:t>SBS)</a:t>
            </a:r>
          </a:p>
          <a:p>
            <a:pPr>
              <a:lnSpc>
                <a:spcPct val="114000"/>
              </a:lnSpc>
              <a:spcBef>
                <a:spcPts val="0"/>
              </a:spcBef>
              <a:buFont typeface="Arial" panose="020B0604020202020204" pitchFamily="34" charset="0"/>
              <a:buChar char="•"/>
              <a:defRPr/>
            </a:pPr>
            <a:r>
              <a:rPr lang="de-DE" altLang="de-DE" dirty="0" err="1" smtClean="0"/>
              <a:t>BesIn</a:t>
            </a:r>
            <a:r>
              <a:rPr lang="de-DE" altLang="de-DE" dirty="0" smtClean="0"/>
              <a:t>-Projekt (NABU Sachsen)</a:t>
            </a:r>
          </a:p>
          <a:p>
            <a:pPr eaLnBrk="1" hangingPunct="1">
              <a:spcBef>
                <a:spcPts val="600"/>
              </a:spcBef>
              <a:defRPr/>
            </a:pPr>
            <a:r>
              <a:rPr lang="sk-SK" altLang="de-DE" sz="1800" dirty="0" smtClean="0"/>
              <a:t>Porastové výskyty</a:t>
            </a:r>
            <a:r>
              <a:rPr lang="de-DE" altLang="de-DE" sz="1800" dirty="0" smtClean="0"/>
              <a:t> (</a:t>
            </a:r>
            <a:r>
              <a:rPr lang="sk-SK" altLang="de-DE" sz="1800" dirty="0" smtClean="0"/>
              <a:t>kompletná </a:t>
            </a:r>
            <a:r>
              <a:rPr lang="sk-SK" altLang="de-DE" sz="1800" dirty="0" smtClean="0"/>
              <a:t>analýza</a:t>
            </a:r>
            <a:r>
              <a:rPr lang="de-DE" altLang="de-DE" sz="1800" dirty="0" smtClean="0"/>
              <a:t> </a:t>
            </a:r>
            <a:r>
              <a:rPr lang="de-DE" altLang="de-DE" sz="1800" dirty="0" smtClean="0"/>
              <a:t>5 </a:t>
            </a:r>
            <a:r>
              <a:rPr lang="sk-SK" altLang="de-DE" sz="1800" dirty="0" smtClean="0"/>
              <a:t>porastov</a:t>
            </a:r>
            <a:r>
              <a:rPr lang="de-DE" altLang="de-DE" sz="1800" dirty="0" smtClean="0"/>
              <a:t> </a:t>
            </a:r>
            <a:r>
              <a:rPr lang="sk-SK" altLang="de-DE" sz="1800" dirty="0" smtClean="0"/>
              <a:t>popri Labe</a:t>
            </a:r>
            <a:r>
              <a:rPr lang="de-DE" altLang="de-DE" sz="1800" dirty="0" smtClean="0"/>
              <a:t>)</a:t>
            </a:r>
          </a:p>
          <a:p>
            <a:pPr eaLnBrk="1" hangingPunct="1">
              <a:spcBef>
                <a:spcPts val="600"/>
              </a:spcBef>
              <a:defRPr/>
            </a:pPr>
            <a:r>
              <a:rPr lang="sk-SK" altLang="de-DE" sz="1800" dirty="0" smtClean="0"/>
              <a:t>Potomstvá </a:t>
            </a:r>
            <a:r>
              <a:rPr lang="sk-SK" altLang="de-DE" sz="1800" dirty="0" smtClean="0"/>
              <a:t>zo zberu semien v </a:t>
            </a:r>
            <a:r>
              <a:rPr lang="sk-SK" altLang="de-DE" sz="1800" dirty="0"/>
              <a:t>u</a:t>
            </a:r>
            <a:r>
              <a:rPr lang="de-DE" altLang="de-DE" sz="1800" dirty="0" err="1" smtClean="0"/>
              <a:t>zna</a:t>
            </a:r>
            <a:r>
              <a:rPr lang="sk-SK" altLang="de-DE" sz="1800" dirty="0" smtClean="0"/>
              <a:t>ných porastoch</a:t>
            </a:r>
            <a:r>
              <a:rPr lang="de-DE" altLang="de-DE" sz="1800" dirty="0" smtClean="0"/>
              <a:t> (</a:t>
            </a:r>
            <a:r>
              <a:rPr lang="sk-SK" altLang="de-DE" sz="1800" dirty="0" smtClean="0"/>
              <a:t>vzorky</a:t>
            </a:r>
            <a:r>
              <a:rPr lang="de-DE" altLang="de-DE" sz="1800" dirty="0" smtClean="0"/>
              <a:t>)</a:t>
            </a:r>
          </a:p>
        </p:txBody>
      </p:sp>
    </p:spTree>
    <p:extLst>
      <p:ext uri="{BB962C8B-B14F-4D97-AF65-F5344CB8AC3E}">
        <p14:creationId xmlns:p14="http://schemas.microsoft.com/office/powerpoint/2010/main" val="3459763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dirty="0" smtClean="0"/>
              <a:t>|  </a:t>
            </a:r>
            <a:fld id="{FBEF6D97-3BEF-4FD4-995F-57DE6245C3D2}" type="datetime4">
              <a:rPr lang="de-DE" altLang="de-DE" smtClean="0"/>
              <a:pPr/>
              <a:t>1. August 2023</a:t>
            </a:fld>
            <a:r>
              <a:rPr lang="de-DE" altLang="de-DE" dirty="0" smtClean="0"/>
              <a:t>  |  </a:t>
            </a:r>
            <a:r>
              <a:rPr lang="de-DE" altLang="de-DE" dirty="0" smtClean="0">
                <a:solidFill>
                  <a:schemeClr val="accent1"/>
                </a:solidFill>
              </a:rPr>
              <a:t>Ute Tröber &amp; Heino Wolf</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2B0CE0A5-CCD6-4F24-ACA5-9B2E57F2CBB5}" type="slidenum">
              <a:rPr lang="de-DE" altLang="de-DE" smtClean="0"/>
              <a:pPr/>
              <a:t>8</a:t>
            </a:fld>
            <a:endParaRPr lang="de-DE" altLang="de-DE"/>
          </a:p>
        </p:txBody>
      </p:sp>
      <p:sp>
        <p:nvSpPr>
          <p:cNvPr id="7" name="Titel 1"/>
          <p:cNvSpPr txBox="1">
            <a:spLocks/>
          </p:cNvSpPr>
          <p:nvPr/>
        </p:nvSpPr>
        <p:spPr>
          <a:xfrm>
            <a:off x="323528" y="274242"/>
            <a:ext cx="4824536" cy="758825"/>
          </a:xfrm>
          <a:prstGeom prst="rect">
            <a:avLst/>
          </a:prstGeom>
        </p:spPr>
        <p:txBody>
          <a:bodyPr/>
          <a:lst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ea typeface="ＭＳ Ｐゴシック" pitchFamily="1" charset="-128"/>
              </a:defRPr>
            </a:lvl2pPr>
            <a:lvl3pPr algn="l" rtl="0" eaLnBrk="0" fontAlgn="base" hangingPunct="0">
              <a:spcBef>
                <a:spcPct val="0"/>
              </a:spcBef>
              <a:spcAft>
                <a:spcPct val="0"/>
              </a:spcAft>
              <a:defRPr sz="2600">
                <a:solidFill>
                  <a:schemeClr val="tx2"/>
                </a:solidFill>
                <a:latin typeface="Arial" charset="0"/>
                <a:ea typeface="ＭＳ Ｐゴシック" pitchFamily="1" charset="-128"/>
              </a:defRPr>
            </a:lvl3pPr>
            <a:lvl4pPr algn="l" rtl="0" eaLnBrk="0" fontAlgn="base" hangingPunct="0">
              <a:spcBef>
                <a:spcPct val="0"/>
              </a:spcBef>
              <a:spcAft>
                <a:spcPct val="0"/>
              </a:spcAft>
              <a:defRPr sz="2600">
                <a:solidFill>
                  <a:schemeClr val="tx2"/>
                </a:solidFill>
                <a:latin typeface="Arial" charset="0"/>
                <a:ea typeface="ＭＳ Ｐゴシック" pitchFamily="1" charset="-128"/>
              </a:defRPr>
            </a:lvl4pPr>
            <a:lvl5pPr algn="l" rtl="0" eaLnBrk="0" fontAlgn="base" hangingPunct="0">
              <a:spcBef>
                <a:spcPct val="0"/>
              </a:spcBef>
              <a:spcAft>
                <a:spcPct val="0"/>
              </a:spcAft>
              <a:defRPr sz="2600">
                <a:solidFill>
                  <a:schemeClr val="tx2"/>
                </a:solidFill>
                <a:latin typeface="Arial" charset="0"/>
                <a:ea typeface="ＭＳ Ｐゴシック" pitchFamily="1" charset="-128"/>
              </a:defRPr>
            </a:lvl5pPr>
            <a:lvl6pPr marL="457200" algn="l" rtl="0" fontAlgn="base">
              <a:spcBef>
                <a:spcPct val="0"/>
              </a:spcBef>
              <a:spcAft>
                <a:spcPct val="0"/>
              </a:spcAft>
              <a:defRPr sz="2600">
                <a:solidFill>
                  <a:schemeClr val="tx2"/>
                </a:solidFill>
                <a:latin typeface="Arial" charset="0"/>
                <a:ea typeface="ＭＳ Ｐゴシック" pitchFamily="1" charset="-128"/>
              </a:defRPr>
            </a:lvl6pPr>
            <a:lvl7pPr marL="914400" algn="l" rtl="0" fontAlgn="base">
              <a:spcBef>
                <a:spcPct val="0"/>
              </a:spcBef>
              <a:spcAft>
                <a:spcPct val="0"/>
              </a:spcAft>
              <a:defRPr sz="2600">
                <a:solidFill>
                  <a:schemeClr val="tx2"/>
                </a:solidFill>
                <a:latin typeface="Arial" charset="0"/>
                <a:ea typeface="ＭＳ Ｐゴシック" pitchFamily="1" charset="-128"/>
              </a:defRPr>
            </a:lvl7pPr>
            <a:lvl8pPr marL="1371600" algn="l" rtl="0" fontAlgn="base">
              <a:spcBef>
                <a:spcPct val="0"/>
              </a:spcBef>
              <a:spcAft>
                <a:spcPct val="0"/>
              </a:spcAft>
              <a:defRPr sz="2600">
                <a:solidFill>
                  <a:schemeClr val="tx2"/>
                </a:solidFill>
                <a:latin typeface="Arial" charset="0"/>
                <a:ea typeface="ＭＳ Ｐゴシック" pitchFamily="1" charset="-128"/>
              </a:defRPr>
            </a:lvl8pPr>
            <a:lvl9pPr marL="1828800" algn="l" rtl="0" fontAlgn="base">
              <a:spcBef>
                <a:spcPct val="0"/>
              </a:spcBef>
              <a:spcAft>
                <a:spcPct val="0"/>
              </a:spcAft>
              <a:defRPr sz="2600">
                <a:solidFill>
                  <a:schemeClr val="tx2"/>
                </a:solidFill>
                <a:latin typeface="Arial" charset="0"/>
                <a:ea typeface="ＭＳ Ｐゴシック" pitchFamily="1" charset="-128"/>
              </a:defRPr>
            </a:lvl9pPr>
          </a:lstStyle>
          <a:p>
            <a:pPr>
              <a:defRPr/>
            </a:pPr>
            <a:r>
              <a:rPr lang="de-DE" altLang="de-DE" sz="2400" b="1" kern="0" dirty="0" err="1" smtClean="0">
                <a:solidFill>
                  <a:schemeClr val="accent1"/>
                </a:solidFill>
              </a:rPr>
              <a:t>Inventúra</a:t>
            </a:r>
            <a:r>
              <a:rPr lang="de-DE" altLang="de-DE" sz="2400" b="1" kern="0" dirty="0" smtClean="0">
                <a:solidFill>
                  <a:schemeClr val="accent1"/>
                </a:solidFill>
              </a:rPr>
              <a:t> </a:t>
            </a:r>
            <a:r>
              <a:rPr lang="de-DE" altLang="de-DE" sz="2400" b="1" kern="0" dirty="0" err="1" smtClean="0">
                <a:solidFill>
                  <a:schemeClr val="accent1"/>
                </a:solidFill>
              </a:rPr>
              <a:t>porastov</a:t>
            </a:r>
            <a:r>
              <a:rPr lang="de-DE" altLang="de-DE" sz="2400" b="1" kern="0" dirty="0" smtClean="0">
                <a:solidFill>
                  <a:schemeClr val="accent1"/>
                </a:solidFill>
              </a:rPr>
              <a:t> </a:t>
            </a:r>
            <a:r>
              <a:rPr lang="de-DE" altLang="de-DE" sz="2400" b="1" kern="0" dirty="0" err="1" smtClean="0">
                <a:solidFill>
                  <a:schemeClr val="accent1"/>
                </a:solidFill>
              </a:rPr>
              <a:t>popri</a:t>
            </a:r>
            <a:r>
              <a:rPr lang="de-DE" altLang="de-DE" sz="2400" b="1" kern="0" dirty="0" smtClean="0">
                <a:solidFill>
                  <a:schemeClr val="accent1"/>
                </a:solidFill>
              </a:rPr>
              <a:t> Labe</a:t>
            </a:r>
          </a:p>
        </p:txBody>
      </p:sp>
      <p:graphicFrame>
        <p:nvGraphicFramePr>
          <p:cNvPr id="8" name="Objekt 7"/>
          <p:cNvGraphicFramePr>
            <a:graphicFrameLocks/>
          </p:cNvGraphicFramePr>
          <p:nvPr>
            <p:extLst>
              <p:ext uri="{D42A27DB-BD31-4B8C-83A1-F6EECF244321}">
                <p14:modId xmlns:p14="http://schemas.microsoft.com/office/powerpoint/2010/main" val="1572966255"/>
              </p:ext>
            </p:extLst>
          </p:nvPr>
        </p:nvGraphicFramePr>
        <p:xfrm>
          <a:off x="288925" y="1196975"/>
          <a:ext cx="5832475" cy="3752850"/>
        </p:xfrm>
        <a:graphic>
          <a:graphicData uri="http://schemas.openxmlformats.org/presentationml/2006/ole">
            <mc:AlternateContent xmlns:mc="http://schemas.openxmlformats.org/markup-compatibility/2006">
              <mc:Choice xmlns:v="urn:schemas-microsoft-com:vml" Requires="v">
                <p:oleObj spid="_x0000_s1058" name="Arbeitsblatt" r:id="rId3" imgW="8038983" imgH="5181600" progId="Excel.Sheet.8">
                  <p:embed/>
                </p:oleObj>
              </mc:Choice>
              <mc:Fallback>
                <p:oleObj name="Arbeitsblatt" r:id="rId3" imgW="8038983" imgH="5181600" progId="Excel.Sheet.8">
                  <p:embed/>
                  <p:pic>
                    <p:nvPicPr>
                      <p:cNvPr id="0" name="Objekt 6"/>
                      <p:cNvPicPr>
                        <a:picLocks noChangeArrowheads="1"/>
                      </p:cNvPicPr>
                      <p:nvPr/>
                    </p:nvPicPr>
                    <p:blipFill>
                      <a:blip r:embed="rId4"/>
                      <a:srcRect/>
                      <a:stretch>
                        <a:fillRect/>
                      </a:stretch>
                    </p:blipFill>
                    <p:spPr bwMode="auto">
                      <a:xfrm>
                        <a:off x="288925" y="1196975"/>
                        <a:ext cx="5832475" cy="3752850"/>
                      </a:xfrm>
                      <a:prstGeom prst="rect">
                        <a:avLst/>
                      </a:prstGeom>
                      <a:noFill/>
                      <a:ln>
                        <a:noFill/>
                      </a:ln>
                    </p:spPr>
                  </p:pic>
                </p:oleObj>
              </mc:Fallback>
            </mc:AlternateContent>
          </a:graphicData>
        </a:graphic>
      </p:graphicFrame>
      <p:pic>
        <p:nvPicPr>
          <p:cNvPr id="9" name="Inhaltsplatzhalter 5"/>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474812" y="4999570"/>
            <a:ext cx="5653388" cy="1214437"/>
          </a:xfrm>
        </p:spPr>
      </p:pic>
      <p:sp>
        <p:nvSpPr>
          <p:cNvPr id="10" name="Textfeld 9"/>
          <p:cNvSpPr txBox="1"/>
          <p:nvPr/>
        </p:nvSpPr>
        <p:spPr>
          <a:xfrm>
            <a:off x="474812" y="6083294"/>
            <a:ext cx="5471839" cy="276999"/>
          </a:xfrm>
          <a:prstGeom prst="rect">
            <a:avLst/>
          </a:prstGeom>
          <a:noFill/>
        </p:spPr>
        <p:txBody>
          <a:bodyPr wrap="square">
            <a:spAutoFit/>
          </a:bodyPr>
          <a:lstStyle/>
          <a:p>
            <a:pPr algn="l" eaLnBrk="0" hangingPunct="0">
              <a:defRPr/>
            </a:pPr>
            <a:r>
              <a:rPr lang="de-DE" sz="1200" dirty="0" err="1">
                <a:latin typeface="+mn-lt"/>
                <a:ea typeface="ＭＳ Ｐゴシック" pitchFamily="1" charset="-128"/>
                <a:cs typeface="+mn-cs"/>
              </a:rPr>
              <a:t>Ostragehege</a:t>
            </a:r>
            <a:r>
              <a:rPr lang="de-DE" sz="1200" dirty="0">
                <a:latin typeface="+mn-lt"/>
                <a:ea typeface="ＭＳ Ｐゴシック" pitchFamily="1" charset="-128"/>
                <a:cs typeface="+mn-cs"/>
              </a:rPr>
              <a:t>	   </a:t>
            </a:r>
            <a:r>
              <a:rPr lang="de-DE" sz="1200" dirty="0" smtClean="0">
                <a:latin typeface="+mn-lt"/>
                <a:ea typeface="ＭＳ Ｐゴシック" pitchFamily="1" charset="-128"/>
                <a:cs typeface="+mn-cs"/>
              </a:rPr>
              <a:t>   </a:t>
            </a:r>
            <a:r>
              <a:rPr lang="de-DE" sz="1200" dirty="0" err="1">
                <a:latin typeface="+mn-lt"/>
                <a:ea typeface="ＭＳ Ｐゴシック" pitchFamily="1" charset="-128"/>
                <a:cs typeface="+mn-cs"/>
              </a:rPr>
              <a:t>Gohlis</a:t>
            </a:r>
            <a:r>
              <a:rPr lang="de-DE" sz="1200" dirty="0">
                <a:latin typeface="+mn-lt"/>
                <a:ea typeface="ＭＳ Ｐゴシック" pitchFamily="1" charset="-128"/>
                <a:cs typeface="+mn-cs"/>
              </a:rPr>
              <a:t>        </a:t>
            </a:r>
            <a:r>
              <a:rPr lang="de-DE" sz="1200" dirty="0" smtClean="0">
                <a:latin typeface="+mn-lt"/>
                <a:ea typeface="ＭＳ Ｐゴシック" pitchFamily="1" charset="-128"/>
                <a:cs typeface="+mn-cs"/>
              </a:rPr>
              <a:t>NV </a:t>
            </a:r>
            <a:r>
              <a:rPr lang="de-DE" sz="1200" dirty="0" err="1" smtClean="0">
                <a:latin typeface="+mn-lt"/>
                <a:ea typeface="ＭＳ Ｐゴシック" pitchFamily="1" charset="-128"/>
                <a:cs typeface="+mn-cs"/>
              </a:rPr>
              <a:t>Brockwitz</a:t>
            </a:r>
            <a:r>
              <a:rPr lang="de-DE" sz="1200" dirty="0" smtClean="0">
                <a:latin typeface="+mn-lt"/>
                <a:ea typeface="ＭＳ Ｐゴシック" pitchFamily="1" charset="-128"/>
                <a:cs typeface="+mn-cs"/>
              </a:rPr>
              <a:t>         Leutewitz</a:t>
            </a:r>
            <a:r>
              <a:rPr lang="de-DE" sz="1200" dirty="0">
                <a:latin typeface="+mn-lt"/>
                <a:ea typeface="ＭＳ Ｐゴシック" pitchFamily="1" charset="-128"/>
              </a:rPr>
              <a:t> </a:t>
            </a:r>
            <a:r>
              <a:rPr lang="de-DE" sz="1200" dirty="0" smtClean="0">
                <a:latin typeface="+mn-lt"/>
                <a:ea typeface="ＭＳ Ｐゴシック" pitchFamily="1" charset="-128"/>
              </a:rPr>
              <a:t>             </a:t>
            </a:r>
            <a:r>
              <a:rPr lang="de-DE" sz="1200" dirty="0" err="1" smtClean="0">
                <a:latin typeface="+mn-lt"/>
                <a:ea typeface="ＭＳ Ｐゴシック" pitchFamily="1" charset="-128"/>
                <a:cs typeface="+mn-cs"/>
              </a:rPr>
              <a:t>Pattlerwald</a:t>
            </a:r>
            <a:endParaRPr lang="de-DE" sz="1200" dirty="0">
              <a:latin typeface="+mn-lt"/>
              <a:ea typeface="ＭＳ Ｐゴシック" pitchFamily="1" charset="-128"/>
              <a:cs typeface="+mn-cs"/>
            </a:endParaRPr>
          </a:p>
        </p:txBody>
      </p:sp>
      <p:sp>
        <p:nvSpPr>
          <p:cNvPr id="11" name="Textfeld 21"/>
          <p:cNvSpPr txBox="1">
            <a:spLocks noChangeArrowheads="1"/>
          </p:cNvSpPr>
          <p:nvPr/>
        </p:nvSpPr>
        <p:spPr bwMode="auto">
          <a:xfrm>
            <a:off x="6120907" y="5445224"/>
            <a:ext cx="27715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eaLnBrk="0" hangingPunct="0">
              <a:defRPr sz="2400">
                <a:solidFill>
                  <a:schemeClr val="tx1"/>
                </a:solidFill>
                <a:latin typeface="Arial" charset="0"/>
                <a:ea typeface="ＭＳ Ｐゴシック" pitchFamily="34" charset="-128"/>
              </a:defRPr>
            </a:lvl1pPr>
            <a:lvl2pPr marL="742950" indent="-285750" algn="ctr" eaLnBrk="0" hangingPunct="0">
              <a:defRPr sz="2400">
                <a:solidFill>
                  <a:schemeClr val="tx1"/>
                </a:solidFill>
                <a:latin typeface="Arial" charset="0"/>
                <a:ea typeface="ＭＳ Ｐゴシック" pitchFamily="34" charset="-128"/>
              </a:defRPr>
            </a:lvl2pPr>
            <a:lvl3pPr marL="1143000" indent="-228600" algn="ctr" eaLnBrk="0" hangingPunct="0">
              <a:defRPr sz="2400">
                <a:solidFill>
                  <a:schemeClr val="tx1"/>
                </a:solidFill>
                <a:latin typeface="Arial" charset="0"/>
                <a:ea typeface="ＭＳ Ｐゴシック" pitchFamily="34" charset="-128"/>
              </a:defRPr>
            </a:lvl3pPr>
            <a:lvl4pPr marL="1600200" indent="-228600" algn="ctr" eaLnBrk="0" hangingPunct="0">
              <a:defRPr sz="2400">
                <a:solidFill>
                  <a:schemeClr val="tx1"/>
                </a:solidFill>
                <a:latin typeface="Arial" charset="0"/>
                <a:ea typeface="ＭＳ Ｐゴシック" pitchFamily="34" charset="-128"/>
              </a:defRPr>
            </a:lvl4pPr>
            <a:lvl5pPr marL="2057400" indent="-228600" algn="ctr"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algn="l" eaLnBrk="1" hangingPunct="1"/>
            <a:r>
              <a:rPr lang="de-DE" altLang="de-DE" sz="1400" dirty="0" err="1"/>
              <a:t>Barplot</a:t>
            </a:r>
            <a:r>
              <a:rPr lang="de-DE" altLang="de-DE" sz="1400" dirty="0"/>
              <a:t> </a:t>
            </a:r>
            <a:r>
              <a:rPr lang="sk-SK" altLang="de-DE" sz="1400" dirty="0" smtClean="0"/>
              <a:t>z p</a:t>
            </a:r>
            <a:r>
              <a:rPr lang="de-DE" altLang="de-DE" sz="1400" dirty="0" err="1" smtClean="0"/>
              <a:t>rogram</a:t>
            </a:r>
            <a:r>
              <a:rPr lang="sk-SK" altLang="de-DE" sz="1400" dirty="0" smtClean="0"/>
              <a:t>u</a:t>
            </a:r>
            <a:r>
              <a:rPr lang="de-DE" altLang="de-DE" sz="1400" dirty="0" smtClean="0"/>
              <a:t> </a:t>
            </a:r>
            <a:r>
              <a:rPr lang="de-DE" altLang="de-DE" sz="1400" i="1" dirty="0" err="1"/>
              <a:t>structure</a:t>
            </a:r>
            <a:r>
              <a:rPr lang="de-DE" altLang="de-DE" sz="1400" dirty="0"/>
              <a:t> </a:t>
            </a:r>
            <a:r>
              <a:rPr lang="de-DE" altLang="de-DE" sz="1400" dirty="0" smtClean="0"/>
              <a:t>2.2 (</a:t>
            </a:r>
            <a:r>
              <a:rPr lang="de-DE" altLang="de-DE" sz="1400" dirty="0"/>
              <a:t>K = 4)</a:t>
            </a:r>
          </a:p>
        </p:txBody>
      </p:sp>
      <p:pic>
        <p:nvPicPr>
          <p:cNvPr id="12" name="Picture 3" descr="C:\lwd\popnigra\Erhaltungsprojekt SN\Sektionstagung_2014\Ostragehege_detai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0907" y="1268760"/>
            <a:ext cx="2879676" cy="1920176"/>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2" descr="C:\lwd\popnigra\Erhaltungsprojekt SN\Sektionstagung_2014\Leutewitz.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1701" y="3284984"/>
            <a:ext cx="2880360" cy="1779326"/>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5148064" y="1664400"/>
            <a:ext cx="1224136" cy="861774"/>
          </a:xfrm>
          <a:prstGeom prst="rect">
            <a:avLst/>
          </a:prstGeom>
          <a:solidFill>
            <a:schemeClr val="bg1"/>
          </a:solidFill>
        </p:spPr>
        <p:txBody>
          <a:bodyPr wrap="square" rtlCol="0">
            <a:spAutoFit/>
          </a:bodyPr>
          <a:lstStyle/>
          <a:p>
            <a:pPr algn="l">
              <a:spcAft>
                <a:spcPts val="600"/>
              </a:spcAft>
            </a:pPr>
            <a:r>
              <a:rPr lang="de-DE" sz="800" dirty="0" err="1" smtClean="0"/>
              <a:t>Hybridy</a:t>
            </a:r>
            <a:endParaRPr lang="de-DE" sz="800" dirty="0" smtClean="0"/>
          </a:p>
          <a:p>
            <a:pPr algn="l">
              <a:spcAft>
                <a:spcPts val="0"/>
              </a:spcAft>
            </a:pPr>
            <a:r>
              <a:rPr lang="de-DE" sz="800" dirty="0" smtClean="0"/>
              <a:t>Max </a:t>
            </a:r>
            <a:r>
              <a:rPr lang="de-DE" sz="800" dirty="0" err="1" smtClean="0"/>
              <a:t>po</a:t>
            </a:r>
            <a:r>
              <a:rPr lang="sk-SK" sz="800" dirty="0" smtClean="0"/>
              <a:t>čet jedincov s rovnakym genotypom</a:t>
            </a:r>
          </a:p>
          <a:p>
            <a:pPr algn="l">
              <a:spcAft>
                <a:spcPts val="600"/>
              </a:spcAft>
            </a:pPr>
            <a:r>
              <a:rPr lang="sk-SK" sz="800" dirty="0" smtClean="0"/>
              <a:t>Rôzne genotypy</a:t>
            </a:r>
          </a:p>
          <a:p>
            <a:pPr algn="l">
              <a:spcAft>
                <a:spcPts val="600"/>
              </a:spcAft>
            </a:pPr>
            <a:r>
              <a:rPr lang="sk-SK" sz="800" dirty="0" smtClean="0"/>
              <a:t>Počet </a:t>
            </a:r>
            <a:r>
              <a:rPr lang="de-DE" sz="800" dirty="0" err="1" smtClean="0"/>
              <a:t>P.n</a:t>
            </a:r>
            <a:r>
              <a:rPr lang="de-DE" sz="800" dirty="0" smtClean="0"/>
              <a:t>.</a:t>
            </a:r>
            <a:endParaRPr lang="de-DE" sz="800" dirty="0"/>
          </a:p>
        </p:txBody>
      </p:sp>
    </p:spTree>
    <p:extLst>
      <p:ext uri="{BB962C8B-B14F-4D97-AF65-F5344CB8AC3E}">
        <p14:creationId xmlns:p14="http://schemas.microsoft.com/office/powerpoint/2010/main" val="1829277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5068474" cy="792089"/>
          </a:xfrm>
        </p:spPr>
        <p:txBody>
          <a:bodyPr/>
          <a:lstStyle/>
          <a:p>
            <a:r>
              <a:rPr lang="de-DE" sz="2400" b="1" dirty="0" smtClean="0">
                <a:solidFill>
                  <a:schemeClr val="accent1"/>
                </a:solidFill>
              </a:rPr>
              <a:t>Region</a:t>
            </a:r>
            <a:r>
              <a:rPr lang="sk-SK" sz="2400" b="1" dirty="0" smtClean="0">
                <a:solidFill>
                  <a:schemeClr val="accent1"/>
                </a:solidFill>
              </a:rPr>
              <a:t>á</a:t>
            </a:r>
            <a:r>
              <a:rPr lang="de-DE" sz="2400" b="1" dirty="0" smtClean="0">
                <a:solidFill>
                  <a:schemeClr val="accent1"/>
                </a:solidFill>
              </a:rPr>
              <a:t>l</a:t>
            </a:r>
            <a:r>
              <a:rPr lang="sk-SK" sz="2400" b="1" dirty="0" smtClean="0">
                <a:solidFill>
                  <a:schemeClr val="accent1"/>
                </a:solidFill>
              </a:rPr>
              <a:t>na</a:t>
            </a:r>
            <a:r>
              <a:rPr lang="de-DE" sz="2400" b="1" dirty="0" smtClean="0">
                <a:solidFill>
                  <a:schemeClr val="accent1"/>
                </a:solidFill>
              </a:rPr>
              <a:t> </a:t>
            </a:r>
            <a:r>
              <a:rPr lang="sk-SK" sz="2400" b="1" dirty="0" smtClean="0">
                <a:solidFill>
                  <a:schemeClr val="accent1"/>
                </a:solidFill>
              </a:rPr>
              <a:t>distribúcia</a:t>
            </a:r>
            <a:r>
              <a:rPr lang="de-DE" sz="2400" b="1" dirty="0" smtClean="0">
                <a:solidFill>
                  <a:schemeClr val="accent1"/>
                </a:solidFill>
              </a:rPr>
              <a:t> </a:t>
            </a:r>
            <a:r>
              <a:rPr lang="de-DE" sz="2400" b="1" dirty="0" err="1" smtClean="0">
                <a:solidFill>
                  <a:schemeClr val="accent1"/>
                </a:solidFill>
              </a:rPr>
              <a:t>geneti</a:t>
            </a:r>
            <a:r>
              <a:rPr lang="sk-SK" sz="2400" b="1" dirty="0" smtClean="0">
                <a:solidFill>
                  <a:schemeClr val="accent1"/>
                </a:solidFill>
              </a:rPr>
              <a:t>ckej</a:t>
            </a:r>
            <a:r>
              <a:rPr lang="de-DE" sz="2400" b="1" dirty="0" smtClean="0">
                <a:solidFill>
                  <a:schemeClr val="accent1"/>
                </a:solidFill>
              </a:rPr>
              <a:t> </a:t>
            </a:r>
            <a:r>
              <a:rPr lang="sk-SK" sz="2400" b="1" dirty="0">
                <a:solidFill>
                  <a:schemeClr val="accent1"/>
                </a:solidFill>
              </a:rPr>
              <a:t>v</a:t>
            </a:r>
            <a:r>
              <a:rPr lang="de-DE" sz="2400" b="1" dirty="0" err="1" smtClean="0">
                <a:solidFill>
                  <a:schemeClr val="accent1"/>
                </a:solidFill>
              </a:rPr>
              <a:t>ari</a:t>
            </a:r>
            <a:r>
              <a:rPr lang="sk-SK" sz="2400" b="1" dirty="0" err="1" smtClean="0">
                <a:solidFill>
                  <a:schemeClr val="accent1"/>
                </a:solidFill>
              </a:rPr>
              <a:t>ácie</a:t>
            </a:r>
            <a:r>
              <a:rPr lang="de-DE" sz="2400" b="1" dirty="0" smtClean="0">
                <a:solidFill>
                  <a:schemeClr val="accent1"/>
                </a:solidFill>
              </a:rPr>
              <a:t> </a:t>
            </a:r>
            <a:r>
              <a:rPr lang="sk-SK" sz="2400" b="1" dirty="0" smtClean="0">
                <a:solidFill>
                  <a:schemeClr val="accent1"/>
                </a:solidFill>
              </a:rPr>
              <a:t>topoľa čierneho</a:t>
            </a:r>
            <a:endParaRPr lang="de-DE" sz="2400" b="1" dirty="0">
              <a:solidFill>
                <a:schemeClr val="accent1"/>
              </a:solidFill>
            </a:endParaRPr>
          </a:p>
        </p:txBody>
      </p:sp>
      <p:sp>
        <p:nvSpPr>
          <p:cNvPr id="4" name="Datumsplatzhalter 3"/>
          <p:cNvSpPr>
            <a:spLocks noGrp="1"/>
          </p:cNvSpPr>
          <p:nvPr>
            <p:ph type="dt" sz="half" idx="10"/>
          </p:nvPr>
        </p:nvSpPr>
        <p:spPr/>
        <p:txBody>
          <a:bodyPr/>
          <a:lstStyle/>
          <a:p>
            <a:r>
              <a:rPr lang="de-DE" altLang="de-DE" smtClean="0"/>
              <a:t>|  </a:t>
            </a:r>
            <a:fld id="{FBEF6D97-3BEF-4FD4-995F-57DE6245C3D2}" type="datetime4">
              <a:rPr lang="de-DE" altLang="de-DE" smtClean="0"/>
              <a:pPr/>
              <a:t>1. August 2023</a:t>
            </a:fld>
            <a:r>
              <a:rPr lang="de-DE" altLang="de-DE" smtClean="0"/>
              <a:t>  |  </a:t>
            </a:r>
            <a:r>
              <a:rPr lang="de-DE" altLang="de-DE" smtClean="0">
                <a:solidFill>
                  <a:schemeClr val="accent1"/>
                </a:solidFill>
              </a:rPr>
              <a:t>Ute Tröber &amp; Heino Wolf</a:t>
            </a:r>
            <a:endParaRPr lang="de-DE" altLang="de-DE" dirty="0">
              <a:solidFill>
                <a:schemeClr val="accent1"/>
              </a:solidFill>
            </a:endParaRPr>
          </a:p>
        </p:txBody>
      </p:sp>
      <p:sp>
        <p:nvSpPr>
          <p:cNvPr id="5" name="Foliennummernplatzhalter 4"/>
          <p:cNvSpPr>
            <a:spLocks noGrp="1"/>
          </p:cNvSpPr>
          <p:nvPr>
            <p:ph type="sldNum" sz="quarter" idx="11"/>
          </p:nvPr>
        </p:nvSpPr>
        <p:spPr/>
        <p:txBody>
          <a:bodyPr/>
          <a:lstStyle/>
          <a:p>
            <a:fld id="{2B0CE0A5-CCD6-4F24-ACA5-9B2E57F2CBB5}" type="slidenum">
              <a:rPr lang="de-DE" altLang="de-DE" smtClean="0"/>
              <a:pPr/>
              <a:t>9</a:t>
            </a:fld>
            <a:endParaRPr lang="de-DE" altLang="de-DE"/>
          </a:p>
        </p:txBody>
      </p:sp>
      <p:pic>
        <p:nvPicPr>
          <p:cNvPr id="6" name="Grafik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562" y="1105043"/>
            <a:ext cx="7197837" cy="5285835"/>
          </a:xfrm>
          <a:prstGeom prst="rect">
            <a:avLst/>
          </a:prstGeom>
          <a:noFill/>
          <a:ln w="63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2411760" y="4221088"/>
            <a:ext cx="5688632" cy="561585"/>
          </a:xfrm>
          <a:prstGeom prst="rect">
            <a:avLst/>
          </a:prstGeom>
          <a:solidFill>
            <a:schemeClr val="bg1">
              <a:alpha val="50000"/>
            </a:schemeClr>
          </a:solidFill>
        </p:spPr>
        <p:txBody>
          <a:bodyPr wrap="square" lIns="129433" tIns="64717" rIns="129433" bIns="64717">
            <a:spAutoFit/>
          </a:bodyPr>
          <a:lstStyle/>
          <a:p>
            <a:pPr algn="l">
              <a:defRPr/>
            </a:pPr>
            <a:r>
              <a:rPr lang="sk-SK" sz="1400" dirty="0"/>
              <a:t>Stredné hodnoty priradenia genotypov v kolektívoch riečnych úsekov do </a:t>
            </a:r>
            <a:r>
              <a:rPr lang="sk-SK" sz="1400" dirty="0" smtClean="0"/>
              <a:t>K=8 zhlukov s </a:t>
            </a:r>
            <a:r>
              <a:rPr lang="sk-SK" sz="1400" dirty="0"/>
              <a:t>programom</a:t>
            </a:r>
            <a:r>
              <a:rPr lang="de-DE" sz="1400" dirty="0" smtClean="0"/>
              <a:t> </a:t>
            </a:r>
            <a:r>
              <a:rPr lang="de-DE" sz="1400" cap="small" dirty="0" err="1"/>
              <a:t>Structure</a:t>
            </a:r>
            <a:r>
              <a:rPr lang="de-DE" sz="1400" dirty="0"/>
              <a:t> 2.2</a:t>
            </a:r>
          </a:p>
        </p:txBody>
      </p:sp>
    </p:spTree>
    <p:extLst>
      <p:ext uri="{BB962C8B-B14F-4D97-AF65-F5344CB8AC3E}">
        <p14:creationId xmlns:p14="http://schemas.microsoft.com/office/powerpoint/2010/main" val="30592294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2|17"/>
</p:tagLst>
</file>

<file path=ppt/tags/tag2.xml><?xml version="1.0" encoding="utf-8"?>
<p:tagLst xmlns:a="http://schemas.openxmlformats.org/drawingml/2006/main" xmlns:r="http://schemas.openxmlformats.org/officeDocument/2006/relationships" xmlns:p="http://schemas.openxmlformats.org/presentationml/2006/main">
  <p:tag name="TIMING" val="|33.2|17"/>
</p:tagLst>
</file>

<file path=ppt/theme/theme1.xml><?xml version="1.0" encoding="utf-8"?>
<a:theme xmlns:a="http://schemas.openxmlformats.org/drawingml/2006/main" name="Folienmaster">
  <a:themeElements>
    <a:clrScheme name="Folienmaster 1">
      <a:dk1>
        <a:srgbClr val="333333"/>
      </a:dk1>
      <a:lt1>
        <a:srgbClr val="FFFFFF"/>
      </a:lt1>
      <a:dk2>
        <a:srgbClr val="000000"/>
      </a:dk2>
      <a:lt2>
        <a:srgbClr val="747678"/>
      </a:lt2>
      <a:accent1>
        <a:srgbClr val="008444"/>
      </a:accent1>
      <a:accent2>
        <a:srgbClr val="006751"/>
      </a:accent2>
      <a:accent3>
        <a:srgbClr val="FFFFFF"/>
      </a:accent3>
      <a:accent4>
        <a:srgbClr val="2A2A2A"/>
      </a:accent4>
      <a:accent5>
        <a:srgbClr val="AAC2B0"/>
      </a:accent5>
      <a:accent6>
        <a:srgbClr val="005D49"/>
      </a:accent6>
      <a:hlink>
        <a:srgbClr val="FFDC00"/>
      </a:hlink>
      <a:folHlink>
        <a:srgbClr val="C9CAC8"/>
      </a:folHlink>
    </a:clrScheme>
    <a:fontScheme name="Folienmaster">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Folienmaster 1">
        <a:dk1>
          <a:srgbClr val="333333"/>
        </a:dk1>
        <a:lt1>
          <a:srgbClr val="FFFFFF"/>
        </a:lt1>
        <a:dk2>
          <a:srgbClr val="000000"/>
        </a:dk2>
        <a:lt2>
          <a:srgbClr val="747678"/>
        </a:lt2>
        <a:accent1>
          <a:srgbClr val="008444"/>
        </a:accent1>
        <a:accent2>
          <a:srgbClr val="006751"/>
        </a:accent2>
        <a:accent3>
          <a:srgbClr val="FFFFFF"/>
        </a:accent3>
        <a:accent4>
          <a:srgbClr val="2A2A2A"/>
        </a:accent4>
        <a:accent5>
          <a:srgbClr val="AAC2B0"/>
        </a:accent5>
        <a:accent6>
          <a:srgbClr val="005D49"/>
        </a:accent6>
        <a:hlink>
          <a:srgbClr val="FFDC00"/>
        </a:hlink>
        <a:folHlink>
          <a:srgbClr val="C9CAC8"/>
        </a:folHlink>
      </a:clrScheme>
      <a:clrMap bg1="lt1" tx1="dk1" bg2="lt2" tx2="dk2" accent1="accent1" accent2="accent2" accent3="accent3" accent4="accent4" accent5="accent5" accent6="accent6" hlink="hlink" folHlink="folHlink"/>
    </a:extraClrScheme>
    <a:extraClrScheme>
      <a:clrScheme name="Folienmaster 2">
        <a:dk1>
          <a:srgbClr val="69BE28"/>
        </a:dk1>
        <a:lt1>
          <a:srgbClr val="FFFFFF"/>
        </a:lt1>
        <a:dk2>
          <a:srgbClr val="DD4814"/>
        </a:dk2>
        <a:lt2>
          <a:srgbClr val="981E32"/>
        </a:lt2>
        <a:accent1>
          <a:srgbClr val="FF7900"/>
        </a:accent1>
        <a:accent2>
          <a:srgbClr val="F8DE6E"/>
        </a:accent2>
        <a:accent3>
          <a:srgbClr val="FFFFFF"/>
        </a:accent3>
        <a:accent4>
          <a:srgbClr val="59A221"/>
        </a:accent4>
        <a:accent5>
          <a:srgbClr val="FFBEAA"/>
        </a:accent5>
        <a:accent6>
          <a:srgbClr val="E1C963"/>
        </a:accent6>
        <a:hlink>
          <a:srgbClr val="002664"/>
        </a:hlink>
        <a:folHlink>
          <a:srgbClr val="9B9B9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olienmaster">
  <a:themeElements>
    <a:clrScheme name="1_Folienmaster 1">
      <a:dk1>
        <a:srgbClr val="333333"/>
      </a:dk1>
      <a:lt1>
        <a:srgbClr val="FFFFFF"/>
      </a:lt1>
      <a:dk2>
        <a:srgbClr val="000000"/>
      </a:dk2>
      <a:lt2>
        <a:srgbClr val="747678"/>
      </a:lt2>
      <a:accent1>
        <a:srgbClr val="008444"/>
      </a:accent1>
      <a:accent2>
        <a:srgbClr val="006751"/>
      </a:accent2>
      <a:accent3>
        <a:srgbClr val="FFFFFF"/>
      </a:accent3>
      <a:accent4>
        <a:srgbClr val="2A2A2A"/>
      </a:accent4>
      <a:accent5>
        <a:srgbClr val="AAC2B0"/>
      </a:accent5>
      <a:accent6>
        <a:srgbClr val="005D49"/>
      </a:accent6>
      <a:hlink>
        <a:srgbClr val="FFDC00"/>
      </a:hlink>
      <a:folHlink>
        <a:srgbClr val="C9CAC8"/>
      </a:folHlink>
    </a:clrScheme>
    <a:fontScheme name="1_Folienmaster">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1_Folienmaster 1">
        <a:dk1>
          <a:srgbClr val="333333"/>
        </a:dk1>
        <a:lt1>
          <a:srgbClr val="FFFFFF"/>
        </a:lt1>
        <a:dk2>
          <a:srgbClr val="000000"/>
        </a:dk2>
        <a:lt2>
          <a:srgbClr val="747678"/>
        </a:lt2>
        <a:accent1>
          <a:srgbClr val="008444"/>
        </a:accent1>
        <a:accent2>
          <a:srgbClr val="006751"/>
        </a:accent2>
        <a:accent3>
          <a:srgbClr val="FFFFFF"/>
        </a:accent3>
        <a:accent4>
          <a:srgbClr val="2A2A2A"/>
        </a:accent4>
        <a:accent5>
          <a:srgbClr val="AAC2B0"/>
        </a:accent5>
        <a:accent6>
          <a:srgbClr val="005D49"/>
        </a:accent6>
        <a:hlink>
          <a:srgbClr val="FFDC00"/>
        </a:hlink>
        <a:folHlink>
          <a:srgbClr val="C9CAC8"/>
        </a:folHlink>
      </a:clrScheme>
      <a:clrMap bg1="lt1" tx1="dk1" bg2="lt2" tx2="dk2" accent1="accent1" accent2="accent2" accent3="accent3" accent4="accent4" accent5="accent5" accent6="accent6" hlink="hlink" folHlink="folHlink"/>
    </a:extraClrScheme>
    <a:extraClrScheme>
      <a:clrScheme name="1_Folienmaster 2">
        <a:dk1>
          <a:srgbClr val="69BE28"/>
        </a:dk1>
        <a:lt1>
          <a:srgbClr val="FFFFFF"/>
        </a:lt1>
        <a:dk2>
          <a:srgbClr val="DD4814"/>
        </a:dk2>
        <a:lt2>
          <a:srgbClr val="981E32"/>
        </a:lt2>
        <a:accent1>
          <a:srgbClr val="FF7900"/>
        </a:accent1>
        <a:accent2>
          <a:srgbClr val="F8DE6E"/>
        </a:accent2>
        <a:accent3>
          <a:srgbClr val="FFFFFF"/>
        </a:accent3>
        <a:accent4>
          <a:srgbClr val="59A221"/>
        </a:accent4>
        <a:accent5>
          <a:srgbClr val="FFBEAA"/>
        </a:accent5>
        <a:accent6>
          <a:srgbClr val="E1C963"/>
        </a:accent6>
        <a:hlink>
          <a:srgbClr val="002664"/>
        </a:hlink>
        <a:folHlink>
          <a:srgbClr val="9B9B9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UD_2018_16zu9">
  <a:themeElements>
    <a:clrScheme name="TUD_Farben">
      <a:dk1>
        <a:srgbClr val="00305E"/>
      </a:dk1>
      <a:lt1>
        <a:srgbClr val="FFFFFF"/>
      </a:lt1>
      <a:dk2>
        <a:srgbClr val="00305E"/>
      </a:dk2>
      <a:lt2>
        <a:srgbClr val="727879"/>
      </a:lt2>
      <a:accent1>
        <a:srgbClr val="009EE0"/>
      </a:accent1>
      <a:accent2>
        <a:srgbClr val="006AB3"/>
      </a:accent2>
      <a:accent3>
        <a:srgbClr val="6AB023"/>
      </a:accent3>
      <a:accent4>
        <a:srgbClr val="007D40"/>
      </a:accent4>
      <a:accent5>
        <a:srgbClr val="93107E"/>
      </a:accent5>
      <a:accent6>
        <a:srgbClr val="54378A"/>
      </a:accent6>
      <a:hlink>
        <a:srgbClr val="009EE0"/>
      </a:hlink>
      <a:folHlink>
        <a:srgbClr val="006AB3"/>
      </a:folHlink>
    </a:clrScheme>
    <a:fontScheme name="TUD_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äsentation1" id="{FA3DDC62-2CE6-774E-8340-8260BC267E57}" vid="{CBF861B5-B793-E74B-9EAA-FF010F67C032}"/>
    </a:ext>
  </a:ext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TotalTime>
  <Words>1625</Words>
  <Application>Microsoft Office PowerPoint</Application>
  <PresentationFormat>Prezentácia na obrazovke (4:3)</PresentationFormat>
  <Paragraphs>494</Paragraphs>
  <Slides>21</Slides>
  <Notes>4</Notes>
  <HiddenSlides>0</HiddenSlides>
  <MMClips>0</MMClips>
  <ScaleCrop>false</ScaleCrop>
  <HeadingPairs>
    <vt:vector size="6" baseType="variant">
      <vt:variant>
        <vt:lpstr>Motív</vt:lpstr>
      </vt:variant>
      <vt:variant>
        <vt:i4>3</vt:i4>
      </vt:variant>
      <vt:variant>
        <vt:lpstr>Vložené servery OLE</vt:lpstr>
      </vt:variant>
      <vt:variant>
        <vt:i4>1</vt:i4>
      </vt:variant>
      <vt:variant>
        <vt:lpstr>Nadpisy snímok</vt:lpstr>
      </vt:variant>
      <vt:variant>
        <vt:i4>21</vt:i4>
      </vt:variant>
    </vt:vector>
  </HeadingPairs>
  <TitlesOfParts>
    <vt:vector size="25" baseType="lpstr">
      <vt:lpstr>Folienmaster</vt:lpstr>
      <vt:lpstr>1_Folienmaster</vt:lpstr>
      <vt:lpstr>TUD_2018_16zu9</vt:lpstr>
      <vt:lpstr>Arbeitsblatt</vt:lpstr>
      <vt:lpstr>Zachovanie lesných genetických zdrojov v rámci rôznych stratégii ochrany prírody</vt:lpstr>
      <vt:lpstr>Obsah</vt:lpstr>
      <vt:lpstr>Prezentácia programu PowerPoint</vt:lpstr>
      <vt:lpstr> podiely hrúbkových stupňov (Kätzel et al. 2007)</vt:lpstr>
      <vt:lpstr>Prezentácia programu PowerPoint</vt:lpstr>
      <vt:lpstr>Záznam výskytov v Sasku</vt:lpstr>
      <vt:lpstr>Prezentácia programu PowerPoint</vt:lpstr>
      <vt:lpstr>Prezentácia programu PowerPoint</vt:lpstr>
      <vt:lpstr>Regionálna distribúcia genetickej variácie topoľa čierneho</vt:lpstr>
      <vt:lpstr>Regionálna distribúcia genetickej variácie topoľa čierneho</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Taxonomic statuses and genetic introgression in rejuvenation of Populus nigra L. and of its relatives  in two Central European regions  </vt:lpstr>
      <vt:lpstr>Material and Methods Sampling strategy</vt:lpstr>
      <vt:lpstr>Results Condition of Populus rejuvenation: West Slovakia vs. Germany</vt:lpstr>
      <vt:lpstr>Prezentácia programu PowerPoint</vt:lpstr>
    </vt:vector>
  </TitlesOfParts>
  <Company>Pleon GmbH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Pascal Frank</dc:creator>
  <cp:lastModifiedBy>*</cp:lastModifiedBy>
  <cp:revision>133</cp:revision>
  <dcterms:created xsi:type="dcterms:W3CDTF">2009-07-20T07:10:19Z</dcterms:created>
  <dcterms:modified xsi:type="dcterms:W3CDTF">2023-08-01T18:08:43Z</dcterms:modified>
</cp:coreProperties>
</file>